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9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abloni.ru/uploads/posts/2014-03/thumbs/1395386188_9maj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130425"/>
            <a:ext cx="5072098" cy="237014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Сюжетно-игровой урок по физической </a:t>
            </a:r>
            <a:r>
              <a:rPr lang="ru-RU" sz="4000" b="1" dirty="0" smtClean="0"/>
              <a:t>культуре в </a:t>
            </a:r>
            <a:r>
              <a:rPr lang="ru-RU" sz="4000" b="1" dirty="0" smtClean="0"/>
              <a:t>5 классе</a:t>
            </a:r>
            <a:br>
              <a:rPr lang="ru-RU" sz="4000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«Десантники»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4857784" cy="79690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урока: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571901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Совершенствование навыков бега на длинную дистанцию.</a:t>
            </a:r>
          </a:p>
          <a:p>
            <a:r>
              <a:rPr lang="ru-RU" dirty="0" smtClean="0"/>
              <a:t>Развитие выносливости.</a:t>
            </a:r>
          </a:p>
          <a:p>
            <a:r>
              <a:rPr lang="ru-RU" dirty="0" smtClean="0"/>
              <a:t>Воспитание уважения к Российской армии.</a:t>
            </a:r>
          </a:p>
          <a:p>
            <a:r>
              <a:rPr lang="ru-RU" dirty="0" smtClean="0"/>
              <a:t>Проверка уровня выносливости в беге на 1 км.</a:t>
            </a:r>
            <a:endParaRPr lang="ru-RU" dirty="0"/>
          </a:p>
        </p:txBody>
      </p:sp>
      <p:pic>
        <p:nvPicPr>
          <p:cNvPr id="14340" name="Picture 4" descr="http://demiart.ru/forum/uploads13/post-1389303-13810680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409414"/>
            <a:ext cx="1504933" cy="22009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6429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Подготовительная часть урока: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5"/>
          <a:ext cx="8501122" cy="5539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0396"/>
                <a:gridCol w="5500726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детей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</a:p>
                  </a:txBody>
                  <a:tcPr marL="73152" marR="73152" marT="66675" marB="66675"/>
                </a:tc>
              </a:tr>
              <a:tr h="474679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Ученики строятся во дворе школы, у стадиона.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2. Дают ответы на задаваемые учителем вопросы,</a:t>
                      </a:r>
                      <a:r>
                        <a:rPr lang="ru-RU" sz="2000" kern="1200" baseline="0" dirty="0" smtClean="0"/>
                        <a:t> отмечают силу, ловкость, хорошую физическую подготовку десантников.</a:t>
                      </a:r>
                      <a:endParaRPr lang="ru-RU" sz="20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3. Вживаются в роль десантников, которую им придется выполнять во время игры.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Учитель приветствует детей, сообщает, что он сегодня является командиром</a:t>
                      </a:r>
                      <a:r>
                        <a:rPr lang="ru-RU" sz="2000" kern="1200" baseline="0" dirty="0" smtClean="0"/>
                        <a:t> взвода десантников.</a:t>
                      </a:r>
                    </a:p>
                    <a:p>
                      <a:r>
                        <a:rPr lang="ru-RU" sz="2000" kern="1200" dirty="0" smtClean="0"/>
                        <a:t>2. Обращается к ученикам по-военному, задавая вопросы, использует</a:t>
                      </a:r>
                      <a:r>
                        <a:rPr lang="ru-RU" sz="2000" kern="1200" baseline="0" dirty="0" smtClean="0"/>
                        <a:t> обращение: «рядовой десантного взвода Иванов…».</a:t>
                      </a:r>
                      <a:endParaRPr lang="ru-RU" sz="2000" kern="1200" dirty="0" smtClean="0"/>
                    </a:p>
                    <a:p>
                      <a:r>
                        <a:rPr lang="ru-RU" sz="2000" kern="1200" dirty="0" smtClean="0"/>
                        <a:t>3. Задает вопросы: «Что вы знаете о десантных</a:t>
                      </a:r>
                      <a:r>
                        <a:rPr lang="ru-RU" sz="2000" kern="1200" baseline="0" dirty="0" smtClean="0"/>
                        <a:t> войсках?», «Каким должен быть десантник?», «Что он должен уметь?», «Почему он обязан четко выполнять команды командира?».</a:t>
                      </a:r>
                      <a:r>
                        <a:rPr lang="ru-RU" sz="2000" kern="1200" dirty="0" smtClean="0"/>
                        <a:t/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4. Подводит итог: десантники это солдаты Российской армии, которые относятся к её элите. Они выполняют самые сложные военные задания, поэтому они сильные, ловкие, смелые.</a:t>
                      </a:r>
                    </a:p>
                    <a:p>
                      <a:endParaRPr lang="ru-RU" sz="2000" kern="12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6429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Основная часть урока: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5"/>
          <a:ext cx="8501122" cy="5318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0396"/>
                <a:gridCol w="5500726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детей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</a:p>
                  </a:txBody>
                  <a:tcPr marL="73152" marR="73152" marT="66675" marB="66675"/>
                </a:tc>
              </a:tr>
              <a:tr h="474679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Ученики выполняют задание по заданной схеме</a:t>
                      </a:r>
                      <a:r>
                        <a:rPr lang="ru-RU" sz="2000" kern="1200" baseline="0" dirty="0" smtClean="0"/>
                        <a:t> движения.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Учитель дает первое задание: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пройти полосу препятствий: пробежать по буму; перепрыгнуть через 5 дуг; подняться по шведской стенке до 4-5 рейки; перейти горизонтально до последней секции, спуститься; пробежать «змейкой» между стойками; передвигаться прыжками в обручи по болотным кочкам. 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Учитель контролирует действия детей, оценивает правильность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выполнения задания.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endParaRPr lang="ru-RU" sz="2000" kern="12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http://demiart.ru/forum/uploads13/post-1389303-13810680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2571768" cy="37611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6429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Основная часть урока: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5"/>
          <a:ext cx="8501122" cy="5318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0396"/>
                <a:gridCol w="5500726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детей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</a:p>
                  </a:txBody>
                  <a:tcPr marL="73152" marR="73152" marT="66675" marB="66675"/>
                </a:tc>
              </a:tr>
              <a:tr h="474679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Ученики получают задание.</a:t>
                      </a:r>
                    </a:p>
                    <a:p>
                      <a:r>
                        <a:rPr lang="ru-RU" sz="2000" dirty="0" smtClean="0"/>
                        <a:t>2. Разыскивают пакет. Который оставил генерал, находят его,</a:t>
                      </a:r>
                      <a:r>
                        <a:rPr lang="ru-RU" sz="2000" baseline="0" dirty="0" smtClean="0"/>
                        <a:t> отдают учителю, выслушивают донесение генерала.                                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сообщает ученикам, что в школу рано утром приезжал генерал десантных войск и оставил для них донесение. Школа была закрыта и он спрятал его на площадке. Нужно найти донесение.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Уточняет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границы территории, на которой нужно произвести поиск.                                                                     3.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Донесение зачитывается: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 успешно выполнили два первых задания и зачислены в отряд десантников. Молодцы! Вы - достойная смена</a:t>
                      </a:r>
                      <a:r>
                        <a:rPr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российскому десанту!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Но,</a:t>
                      </a:r>
                      <a:r>
                        <a:rPr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тобы получить значок отличника десантных войск. вам необходимо совершить марш-бросок -1км».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 descr="https://img-fotki.yandex.ru/get/9509/167229822.5c/0_c9b3c_e9e72ed4_X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000">
            <a:off x="94742" y="4883280"/>
            <a:ext cx="3819448" cy="1312802"/>
          </a:xfrm>
          <a:prstGeom prst="rect">
            <a:avLst/>
          </a:prstGeom>
          <a:noFill/>
        </p:spPr>
      </p:pic>
      <p:sp>
        <p:nvSpPr>
          <p:cNvPr id="17412" name="AutoShape 4" descr="http://photosflowery.ru/photo/fb/fb5ef9c497c126ef9ad0d3b146045ff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6429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Основная часть урока: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5"/>
          <a:ext cx="8501122" cy="5318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0396"/>
                <a:gridCol w="5500726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детей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</a:p>
                  </a:txBody>
                  <a:tcPr marL="73152" marR="73152" marT="66675" marB="66675"/>
                </a:tc>
              </a:tr>
              <a:tr h="474679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Ученики преодолевают беговую дистанцию,</a:t>
                      </a:r>
                      <a:r>
                        <a:rPr lang="ru-RU" sz="2000" kern="1200" baseline="0" dirty="0" smtClean="0"/>
                        <a:t> отдыхают 2 минуты.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2. Строятся для подведения итогов урока.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Учитель объясняет 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ченикам, сколько кругов бежать, уточняет: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случае невозможности бежать нужно перейти на ходьбу и быстрым шагом завершить дистанцию. 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Уточняет, что значок десантника (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картинка парашюта с пятеркой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получит каждый ученик, сумевший закончить дистанцию. </a:t>
                      </a:r>
                    </a:p>
                    <a:p>
                      <a:endParaRPr lang="ru-RU" sz="2000" dirty="0" smtClean="0"/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://images.easyfreeclipart.com/1606/funny-skydiving-quotes-1606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786190"/>
            <a:ext cx="2457446" cy="29720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429520" y="4429132"/>
            <a:ext cx="928695" cy="92333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5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6429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Заключительная часть урока: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5"/>
          <a:ext cx="8501122" cy="5539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7652"/>
                <a:gridCol w="4643470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детей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Действия учителя</a:t>
                      </a:r>
                    </a:p>
                  </a:txBody>
                  <a:tcPr marL="73152" marR="73152" marT="66675" marB="66675"/>
                </a:tc>
              </a:tr>
              <a:tr h="4746797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Ученики строятся  одну шеренгу.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/>
                        <a:t>2. Дают ответы на задаваемые учителем вопросы</a:t>
                      </a:r>
                      <a:r>
                        <a:rPr lang="ru-RU" sz="2000" kern="1200" baseline="0" dirty="0" smtClean="0"/>
                        <a:t> (Отмечают, что урок понравился</a:t>
                      </a:r>
                      <a:r>
                        <a:rPr lang="ru-RU" sz="2000" kern="1200" dirty="0" smtClean="0"/>
                        <a:t>, некоторые выражают желание получить профессию военного и охранять Россию, называют качества:</a:t>
                      </a:r>
                      <a:r>
                        <a:rPr lang="ru-RU" sz="2000" kern="1200" baseline="0" dirty="0" smtClean="0"/>
                        <a:t> выносливость, смелость, физическую силу и сноровку, им в этом помогут уроки физкультуры).</a:t>
                      </a:r>
                      <a:endParaRPr lang="ru-RU" sz="2000" kern="12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1. Учитель поздравляет детей с удачным выполнением боевого задания, вручает каждому «значок» десантника.</a:t>
                      </a:r>
                      <a:endParaRPr lang="ru-RU" sz="2000" kern="1200" baseline="0" dirty="0" smtClean="0"/>
                    </a:p>
                    <a:p>
                      <a:r>
                        <a:rPr lang="ru-RU" sz="2000" kern="1200" dirty="0" smtClean="0"/>
                        <a:t>2. Задает вопросы: «Понравилось ли ребятам на уроке?», «Хотели бы они стать военными, когда вырастут?», «Какими качествами нужно обладать, чтобы стать военным?», «Как физическая культура может помочь в этом?».</a:t>
                      </a:r>
                    </a:p>
                    <a:p>
                      <a:r>
                        <a:rPr lang="ru-RU" sz="2000" kern="1200" dirty="0" smtClean="0"/>
                        <a:t>3. Объявляет об окончании урока. Благодарит учеников за ответственное отношение к выполнению заданий.</a:t>
                      </a:r>
                    </a:p>
                    <a:p>
                      <a:endParaRPr lang="ru-RU" sz="2000" kern="1200" dirty="0" smtClean="0"/>
                    </a:p>
                    <a:p>
                      <a:endParaRPr lang="ru-RU" sz="2000" kern="12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anday.ru/wp-content/uploads/2013/04/khak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868478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«Самое лучшее предназначение есть защищать свое Отечество»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                                  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М. Державин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8429684" cy="3857652"/>
          </a:xfrm>
          <a:solidFill>
            <a:srgbClr val="88A945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s://img.tsn.ua/cached/1438693128/tsn-e1e99b21592e91abb47369ca06b41c07/thumbs/1340x530/50/cf/becad904c5e476b1eecebd5b26ffcf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759705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580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Сюжетно-игровой урок по физической культуре в 5 классе «Десантники»</vt:lpstr>
      <vt:lpstr>Задачи урока:</vt:lpstr>
      <vt:lpstr>Подготовительная часть урока:</vt:lpstr>
      <vt:lpstr>Основная часть урока:</vt:lpstr>
      <vt:lpstr>Основная часть урока:</vt:lpstr>
      <vt:lpstr>Основная часть урока:</vt:lpstr>
      <vt:lpstr>Заключительная часть урока:</vt:lpstr>
      <vt:lpstr>«Самое лучшее предназначение есть защищать свое Отечество»                                               М. Державин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Сюжетно-игровой урок по физической культуре в 5 классе «Десантники»</dc:title>
  <dc:creator>User</dc:creator>
  <cp:lastModifiedBy>User</cp:lastModifiedBy>
  <cp:revision>23</cp:revision>
  <dcterms:created xsi:type="dcterms:W3CDTF">2017-10-29T14:31:31Z</dcterms:created>
  <dcterms:modified xsi:type="dcterms:W3CDTF">2018-01-09T17:20:30Z</dcterms:modified>
</cp:coreProperties>
</file>