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6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84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8A7B0-E22E-4956-BA29-CC00691341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9E76E-E119-4E72-8BFD-E86689091FDA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педагогами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03857A-58DB-4655-91F5-7B5FA2D1A9CF}" type="parTrans" cxnId="{180703FC-FFDA-4F13-BB6E-266E46D4E221}">
      <dgm:prSet/>
      <dgm:spPr/>
      <dgm:t>
        <a:bodyPr/>
        <a:lstStyle/>
        <a:p>
          <a:endParaRPr lang="ru-RU"/>
        </a:p>
      </dgm:t>
    </dgm:pt>
    <dgm:pt modelId="{7DF3A857-3CF3-4AD4-AFC9-B8FF5F6632B5}" type="sibTrans" cxnId="{180703FC-FFDA-4F13-BB6E-266E46D4E221}">
      <dgm:prSet/>
      <dgm:spPr/>
      <dgm:t>
        <a:bodyPr/>
        <a:lstStyle/>
        <a:p>
          <a:endParaRPr lang="ru-RU"/>
        </a:p>
      </dgm:t>
    </dgm:pt>
    <dgm:pt modelId="{606B66AB-A581-4709-A49E-30D7721CE812}">
      <dgm:prSet phldrT="[Текст]"/>
      <dgm:spPr/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907FB0D5-80BE-4BB7-BBD5-E5A7B8B5BF13}" type="parTrans" cxnId="{E98D493B-C73E-4379-970A-B48159734E44}">
      <dgm:prSet/>
      <dgm:spPr/>
      <dgm:t>
        <a:bodyPr/>
        <a:lstStyle/>
        <a:p>
          <a:endParaRPr lang="ru-RU"/>
        </a:p>
      </dgm:t>
    </dgm:pt>
    <dgm:pt modelId="{CD41E5B2-E14D-4B53-8868-624355786143}" type="sibTrans" cxnId="{E98D493B-C73E-4379-970A-B48159734E44}">
      <dgm:prSet/>
      <dgm:spPr/>
      <dgm:t>
        <a:bodyPr/>
        <a:lstStyle/>
        <a:p>
          <a:endParaRPr lang="ru-RU"/>
        </a:p>
      </dgm:t>
    </dgm:pt>
    <dgm:pt modelId="{71F1A73E-292C-475E-864D-646C375B6E91}">
      <dgm:prSet phldrT="[Текст]"/>
      <dgm:spPr/>
      <dgm:t>
        <a:bodyPr/>
        <a:lstStyle/>
        <a:p>
          <a:r>
            <a:rPr lang="ru-RU" dirty="0" smtClean="0"/>
            <a:t>Внутрифирменное обучение (обмен опытом)</a:t>
          </a:r>
          <a:endParaRPr lang="ru-RU" dirty="0"/>
        </a:p>
      </dgm:t>
    </dgm:pt>
    <dgm:pt modelId="{A79D617F-8C2E-4933-ABD4-66A8EC4CC174}" type="parTrans" cxnId="{06A070A5-53E3-47E8-8749-868A62F98BA6}">
      <dgm:prSet/>
      <dgm:spPr/>
      <dgm:t>
        <a:bodyPr/>
        <a:lstStyle/>
        <a:p>
          <a:endParaRPr lang="ru-RU"/>
        </a:p>
      </dgm:t>
    </dgm:pt>
    <dgm:pt modelId="{C9C7269B-CB44-44E0-8977-07A53247D68C}" type="sibTrans" cxnId="{06A070A5-53E3-47E8-8749-868A62F98BA6}">
      <dgm:prSet/>
      <dgm:spPr/>
      <dgm:t>
        <a:bodyPr/>
        <a:lstStyle/>
        <a:p>
          <a:endParaRPr lang="ru-RU"/>
        </a:p>
      </dgm:t>
    </dgm:pt>
    <dgm:pt modelId="{62AC09EB-328C-4AFD-8CCA-B5F03AF3344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обучающимися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12C9E5-C731-486A-8F2F-CBA46962E60C}" type="parTrans" cxnId="{4ED75C7E-52A5-4E5D-A8B9-079F341ADAA8}">
      <dgm:prSet/>
      <dgm:spPr/>
      <dgm:t>
        <a:bodyPr/>
        <a:lstStyle/>
        <a:p>
          <a:endParaRPr lang="ru-RU"/>
        </a:p>
      </dgm:t>
    </dgm:pt>
    <dgm:pt modelId="{1714E18F-527A-44B9-8C66-9E754E465010}" type="sibTrans" cxnId="{4ED75C7E-52A5-4E5D-A8B9-079F341ADAA8}">
      <dgm:prSet/>
      <dgm:spPr/>
      <dgm:t>
        <a:bodyPr/>
        <a:lstStyle/>
        <a:p>
          <a:endParaRPr lang="ru-RU"/>
        </a:p>
      </dgm:t>
    </dgm:pt>
    <dgm:pt modelId="{DD86049F-39C7-4B1F-AAB6-D9C695CB4BA7}">
      <dgm:prSet phldrT="[Текст]"/>
      <dgm:spPr/>
      <dgm:t>
        <a:bodyPr/>
        <a:lstStyle/>
        <a:p>
          <a:r>
            <a:rPr lang="ru-RU" dirty="0" smtClean="0"/>
            <a:t>Ведение курсов внеурочной деятельности</a:t>
          </a:r>
          <a:endParaRPr lang="ru-RU" dirty="0"/>
        </a:p>
      </dgm:t>
    </dgm:pt>
    <dgm:pt modelId="{D08277BF-4B0A-46A7-848C-8A88F0A72D21}" type="parTrans" cxnId="{78005EBD-CFBC-42C1-B279-EB9ACB1928BA}">
      <dgm:prSet/>
      <dgm:spPr/>
      <dgm:t>
        <a:bodyPr/>
        <a:lstStyle/>
        <a:p>
          <a:endParaRPr lang="ru-RU"/>
        </a:p>
      </dgm:t>
    </dgm:pt>
    <dgm:pt modelId="{BC126684-335C-45D7-A016-9627752C38F9}" type="sibTrans" cxnId="{78005EBD-CFBC-42C1-B279-EB9ACB1928BA}">
      <dgm:prSet/>
      <dgm:spPr/>
      <dgm:t>
        <a:bodyPr/>
        <a:lstStyle/>
        <a:p>
          <a:endParaRPr lang="ru-RU"/>
        </a:p>
      </dgm:t>
    </dgm:pt>
    <dgm:pt modelId="{81935C3A-8618-4556-B3D2-9D87D4094B0A}">
      <dgm:prSet phldrT="[Текст]"/>
      <dgm:spPr/>
      <dgm:t>
        <a:bodyPr/>
        <a:lstStyle/>
        <a:p>
          <a:r>
            <a:rPr lang="ru-RU" dirty="0" smtClean="0"/>
            <a:t>Работа на образовательных платформах</a:t>
          </a:r>
          <a:endParaRPr lang="ru-RU" dirty="0"/>
        </a:p>
      </dgm:t>
    </dgm:pt>
    <dgm:pt modelId="{CF6C7A01-59A4-42B7-95A7-349B28FBF1C9}" type="parTrans" cxnId="{04960346-81C1-4086-961C-A2C518D56D6B}">
      <dgm:prSet/>
      <dgm:spPr/>
      <dgm:t>
        <a:bodyPr/>
        <a:lstStyle/>
        <a:p>
          <a:endParaRPr lang="ru-RU"/>
        </a:p>
      </dgm:t>
    </dgm:pt>
    <dgm:pt modelId="{634A3D3B-FC4E-4FF6-B3BB-673B6BADE172}" type="sibTrans" cxnId="{04960346-81C1-4086-961C-A2C518D56D6B}">
      <dgm:prSet/>
      <dgm:spPr/>
      <dgm:t>
        <a:bodyPr/>
        <a:lstStyle/>
        <a:p>
          <a:endParaRPr lang="ru-RU"/>
        </a:p>
      </dgm:t>
    </dgm:pt>
    <dgm:pt modelId="{CCC7A9CE-3C17-49DE-89B7-B411E5414F9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родителями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B12FC3-659D-481E-A16C-25BB85D71717}" type="parTrans" cxnId="{140E5D3A-6D1E-45D0-BD98-6C14FF6A5358}">
      <dgm:prSet/>
      <dgm:spPr/>
      <dgm:t>
        <a:bodyPr/>
        <a:lstStyle/>
        <a:p>
          <a:endParaRPr lang="ru-RU"/>
        </a:p>
      </dgm:t>
    </dgm:pt>
    <dgm:pt modelId="{A0A79759-5238-4D03-BAD6-9997EEDB1D1B}" type="sibTrans" cxnId="{140E5D3A-6D1E-45D0-BD98-6C14FF6A5358}">
      <dgm:prSet/>
      <dgm:spPr/>
      <dgm:t>
        <a:bodyPr/>
        <a:lstStyle/>
        <a:p>
          <a:endParaRPr lang="ru-RU"/>
        </a:p>
      </dgm:t>
    </dgm:pt>
    <dgm:pt modelId="{4710D560-7C27-40EF-B84D-7249DCB1DCA0}">
      <dgm:prSet phldrT="[Текст]"/>
      <dgm:spPr/>
      <dgm:t>
        <a:bodyPr/>
        <a:lstStyle/>
        <a:p>
          <a:r>
            <a:rPr lang="ru-RU" dirty="0" smtClean="0"/>
            <a:t>Информационные заметки на сайте школы и на странице школы в социальной сети</a:t>
          </a:r>
          <a:endParaRPr lang="ru-RU" dirty="0"/>
        </a:p>
      </dgm:t>
    </dgm:pt>
    <dgm:pt modelId="{66ACB1E9-BC06-4932-BD5F-A577FE0E8580}" type="parTrans" cxnId="{21435B77-D535-45FA-A448-2D12D3B08764}">
      <dgm:prSet/>
      <dgm:spPr/>
      <dgm:t>
        <a:bodyPr/>
        <a:lstStyle/>
        <a:p>
          <a:endParaRPr lang="ru-RU"/>
        </a:p>
      </dgm:t>
    </dgm:pt>
    <dgm:pt modelId="{ED10EA97-9A36-4595-ADFC-505971BD2322}" type="sibTrans" cxnId="{21435B77-D535-45FA-A448-2D12D3B08764}">
      <dgm:prSet/>
      <dgm:spPr/>
      <dgm:t>
        <a:bodyPr/>
        <a:lstStyle/>
        <a:p>
          <a:endParaRPr lang="ru-RU"/>
        </a:p>
      </dgm:t>
    </dgm:pt>
    <dgm:pt modelId="{4FB7C7AD-8441-4009-BEB2-0E3507BF8BF2}">
      <dgm:prSet phldrT="[Текст]"/>
      <dgm:spPr/>
      <dgm:t>
        <a:bodyPr/>
        <a:lstStyle/>
        <a:p>
          <a:r>
            <a:rPr lang="ru-RU" dirty="0" smtClean="0"/>
            <a:t>Совместные мероприятия</a:t>
          </a:r>
          <a:endParaRPr lang="ru-RU" dirty="0"/>
        </a:p>
      </dgm:t>
    </dgm:pt>
    <dgm:pt modelId="{D52585C3-7A69-4B35-98FD-6D7EBE5A0B4C}" type="parTrans" cxnId="{4AD2FAB4-A1FA-4DDC-958F-29FA1C1C7A9E}">
      <dgm:prSet/>
      <dgm:spPr/>
      <dgm:t>
        <a:bodyPr/>
        <a:lstStyle/>
        <a:p>
          <a:endParaRPr lang="ru-RU"/>
        </a:p>
      </dgm:t>
    </dgm:pt>
    <dgm:pt modelId="{EDAD8B6E-B480-4EF3-BEF7-615EA6A3A4C9}" type="sibTrans" cxnId="{4AD2FAB4-A1FA-4DDC-958F-29FA1C1C7A9E}">
      <dgm:prSet/>
      <dgm:spPr/>
      <dgm:t>
        <a:bodyPr/>
        <a:lstStyle/>
        <a:p>
          <a:endParaRPr lang="ru-RU"/>
        </a:p>
      </dgm:t>
    </dgm:pt>
    <dgm:pt modelId="{B1DA11BC-8D59-41A0-89FB-8632B14999D0}">
      <dgm:prSet phldrT="[Текст]"/>
      <dgm:spPr/>
      <dgm:t>
        <a:bodyPr/>
        <a:lstStyle/>
        <a:p>
          <a:r>
            <a:rPr lang="ru-RU" dirty="0" smtClean="0"/>
            <a:t>Работа в </a:t>
          </a:r>
          <a:r>
            <a:rPr lang="ru-RU" dirty="0" err="1" smtClean="0"/>
            <a:t>микрогруппах</a:t>
          </a:r>
          <a:endParaRPr lang="ru-RU" dirty="0"/>
        </a:p>
      </dgm:t>
    </dgm:pt>
    <dgm:pt modelId="{BD6405A9-D077-4B5D-8F0A-FFCDB1FAF2F9}" type="parTrans" cxnId="{C3530F03-CE3E-4A1B-A0FB-37862EFB495B}">
      <dgm:prSet/>
      <dgm:spPr/>
      <dgm:t>
        <a:bodyPr/>
        <a:lstStyle/>
        <a:p>
          <a:endParaRPr lang="ru-RU"/>
        </a:p>
      </dgm:t>
    </dgm:pt>
    <dgm:pt modelId="{3B27758E-190A-4FAD-A7D8-C7E0A992693E}" type="sibTrans" cxnId="{C3530F03-CE3E-4A1B-A0FB-37862EFB495B}">
      <dgm:prSet/>
      <dgm:spPr/>
      <dgm:t>
        <a:bodyPr/>
        <a:lstStyle/>
        <a:p>
          <a:endParaRPr lang="ru-RU"/>
        </a:p>
      </dgm:t>
    </dgm:pt>
    <dgm:pt modelId="{5EDD8B66-7556-4F50-8F5C-E2844B471D1B}">
      <dgm:prSet phldrT="[Текст]"/>
      <dgm:spPr/>
      <dgm:t>
        <a:bodyPr/>
        <a:lstStyle/>
        <a:p>
          <a:endParaRPr lang="ru-RU" dirty="0"/>
        </a:p>
      </dgm:t>
    </dgm:pt>
    <dgm:pt modelId="{A6D58A6A-4A70-43AF-A4B5-3E2FA05A4D9A}" type="parTrans" cxnId="{CED23658-DB27-49A9-B0BD-EA07D70A23DC}">
      <dgm:prSet/>
      <dgm:spPr/>
      <dgm:t>
        <a:bodyPr/>
        <a:lstStyle/>
        <a:p>
          <a:endParaRPr lang="ru-RU"/>
        </a:p>
      </dgm:t>
    </dgm:pt>
    <dgm:pt modelId="{1C256A06-FE50-47BC-8642-5419B8CA922C}" type="sibTrans" cxnId="{CED23658-DB27-49A9-B0BD-EA07D70A23DC}">
      <dgm:prSet/>
      <dgm:spPr/>
      <dgm:t>
        <a:bodyPr/>
        <a:lstStyle/>
        <a:p>
          <a:endParaRPr lang="ru-RU"/>
        </a:p>
      </dgm:t>
    </dgm:pt>
    <dgm:pt modelId="{CE2590F0-069B-48C7-BE61-B56407F91650}">
      <dgm:prSet phldrT="[Текст]"/>
      <dgm:spPr/>
      <dgm:t>
        <a:bodyPr/>
        <a:lstStyle/>
        <a:p>
          <a:r>
            <a:rPr lang="ru-RU" dirty="0" smtClean="0"/>
            <a:t>Организация конкурсов, экскурсий, встреч</a:t>
          </a:r>
          <a:endParaRPr lang="ru-RU" dirty="0"/>
        </a:p>
      </dgm:t>
    </dgm:pt>
    <dgm:pt modelId="{CEEB3BD7-5F3A-4B98-AF40-2121A9B30AC7}" type="parTrans" cxnId="{B133FCD5-6BF6-43B3-9D77-FB6A9B705379}">
      <dgm:prSet/>
      <dgm:spPr/>
      <dgm:t>
        <a:bodyPr/>
        <a:lstStyle/>
        <a:p>
          <a:endParaRPr lang="ru-RU"/>
        </a:p>
      </dgm:t>
    </dgm:pt>
    <dgm:pt modelId="{CB1C17DC-B6BC-4122-9D16-736360BF2A5F}" type="sibTrans" cxnId="{B133FCD5-6BF6-43B3-9D77-FB6A9B705379}">
      <dgm:prSet/>
      <dgm:spPr/>
      <dgm:t>
        <a:bodyPr/>
        <a:lstStyle/>
        <a:p>
          <a:endParaRPr lang="ru-RU"/>
        </a:p>
      </dgm:t>
    </dgm:pt>
    <dgm:pt modelId="{36C116F5-E894-483F-8E37-ADDAF9D0A956}" type="pres">
      <dgm:prSet presAssocID="{4D68A7B0-E22E-4956-BA29-CC00691341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821B6-2EC9-4038-8E9F-D8B6B3B30A56}" type="pres">
      <dgm:prSet presAssocID="{E2F9E76E-E119-4E72-8BFD-E86689091FDA}" presName="composite" presStyleCnt="0"/>
      <dgm:spPr/>
    </dgm:pt>
    <dgm:pt modelId="{EE6363B0-0EC9-4E71-9F2D-D52576C6AA3C}" type="pres">
      <dgm:prSet presAssocID="{E2F9E76E-E119-4E72-8BFD-E86689091F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FF744-E195-4AB4-96FB-EDD2196552DD}" type="pres">
      <dgm:prSet presAssocID="{E2F9E76E-E119-4E72-8BFD-E86689091F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56DF8-D572-40A7-BEBA-C917A20FDD0B}" type="pres">
      <dgm:prSet presAssocID="{7DF3A857-3CF3-4AD4-AFC9-B8FF5F6632B5}" presName="space" presStyleCnt="0"/>
      <dgm:spPr/>
    </dgm:pt>
    <dgm:pt modelId="{78397D62-39C1-492D-A125-E95A010DFAA5}" type="pres">
      <dgm:prSet presAssocID="{62AC09EB-328C-4AFD-8CCA-B5F03AF33446}" presName="composite" presStyleCnt="0"/>
      <dgm:spPr/>
    </dgm:pt>
    <dgm:pt modelId="{3E5C360A-F500-4326-927F-6A54369DC2E7}" type="pres">
      <dgm:prSet presAssocID="{62AC09EB-328C-4AFD-8CCA-B5F03AF334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E0DC-FD70-4C07-BD8C-2F10F9088C6E}" type="pres">
      <dgm:prSet presAssocID="{62AC09EB-328C-4AFD-8CCA-B5F03AF334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FDD4E-DA1C-4187-9B05-40E5A90CB6E8}" type="pres">
      <dgm:prSet presAssocID="{1714E18F-527A-44B9-8C66-9E754E465010}" presName="space" presStyleCnt="0"/>
      <dgm:spPr/>
    </dgm:pt>
    <dgm:pt modelId="{C7F7AF98-4C6B-44B2-BBC6-4738BDE5A585}" type="pres">
      <dgm:prSet presAssocID="{CCC7A9CE-3C17-49DE-89B7-B411E5414F93}" presName="composite" presStyleCnt="0"/>
      <dgm:spPr/>
    </dgm:pt>
    <dgm:pt modelId="{6A88D82D-A252-496F-A0F2-0665F02928A7}" type="pres">
      <dgm:prSet presAssocID="{CCC7A9CE-3C17-49DE-89B7-B411E5414F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37913-D92E-404E-A850-0AACC77616DB}" type="pres">
      <dgm:prSet presAssocID="{CCC7A9CE-3C17-49DE-89B7-B411E5414F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3FCD5-6BF6-43B3-9D77-FB6A9B705379}" srcId="{62AC09EB-328C-4AFD-8CCA-B5F03AF33446}" destId="{CE2590F0-069B-48C7-BE61-B56407F91650}" srcOrd="2" destOrd="0" parTransId="{CEEB3BD7-5F3A-4B98-AF40-2121A9B30AC7}" sibTransId="{CB1C17DC-B6BC-4122-9D16-736360BF2A5F}"/>
    <dgm:cxn modelId="{4ED75C7E-52A5-4E5D-A8B9-079F341ADAA8}" srcId="{4D68A7B0-E22E-4956-BA29-CC0069134105}" destId="{62AC09EB-328C-4AFD-8CCA-B5F03AF33446}" srcOrd="1" destOrd="0" parTransId="{9912C9E5-C731-486A-8F2F-CBA46962E60C}" sibTransId="{1714E18F-527A-44B9-8C66-9E754E465010}"/>
    <dgm:cxn modelId="{AF866D8F-C9C3-4806-A9ED-2034E90A9C51}" type="presOf" srcId="{606B66AB-A581-4709-A49E-30D7721CE812}" destId="{26DFF744-E195-4AB4-96FB-EDD2196552DD}" srcOrd="0" destOrd="0" presId="urn:microsoft.com/office/officeart/2005/8/layout/hList1"/>
    <dgm:cxn modelId="{4AD2FAB4-A1FA-4DDC-958F-29FA1C1C7A9E}" srcId="{CCC7A9CE-3C17-49DE-89B7-B411E5414F93}" destId="{4FB7C7AD-8441-4009-BEB2-0E3507BF8BF2}" srcOrd="1" destOrd="0" parTransId="{D52585C3-7A69-4B35-98FD-6D7EBE5A0B4C}" sibTransId="{EDAD8B6E-B480-4EF3-BEF7-615EA6A3A4C9}"/>
    <dgm:cxn modelId="{4E37D06A-13AC-49FD-893B-4CC667799772}" type="presOf" srcId="{E2F9E76E-E119-4E72-8BFD-E86689091FDA}" destId="{EE6363B0-0EC9-4E71-9F2D-D52576C6AA3C}" srcOrd="0" destOrd="0" presId="urn:microsoft.com/office/officeart/2005/8/layout/hList1"/>
    <dgm:cxn modelId="{06A070A5-53E3-47E8-8749-868A62F98BA6}" srcId="{E2F9E76E-E119-4E72-8BFD-E86689091FDA}" destId="{71F1A73E-292C-475E-864D-646C375B6E91}" srcOrd="1" destOrd="0" parTransId="{A79D617F-8C2E-4933-ABD4-66A8EC4CC174}" sibTransId="{C9C7269B-CB44-44E0-8977-07A53247D68C}"/>
    <dgm:cxn modelId="{B1A57A48-A4EE-4D82-9CAA-7455A5BBF33C}" type="presOf" srcId="{CE2590F0-069B-48C7-BE61-B56407F91650}" destId="{9EB9E0DC-FD70-4C07-BD8C-2F10F9088C6E}" srcOrd="0" destOrd="2" presId="urn:microsoft.com/office/officeart/2005/8/layout/hList1"/>
    <dgm:cxn modelId="{6A82117C-C2B1-4F2E-8C5A-9207204437A8}" type="presOf" srcId="{DD86049F-39C7-4B1F-AAB6-D9C695CB4BA7}" destId="{9EB9E0DC-FD70-4C07-BD8C-2F10F9088C6E}" srcOrd="0" destOrd="0" presId="urn:microsoft.com/office/officeart/2005/8/layout/hList1"/>
    <dgm:cxn modelId="{4DAA7697-1265-480D-BE20-E0405987EF7B}" type="presOf" srcId="{4D68A7B0-E22E-4956-BA29-CC0069134105}" destId="{36C116F5-E894-483F-8E37-ADDAF9D0A956}" srcOrd="0" destOrd="0" presId="urn:microsoft.com/office/officeart/2005/8/layout/hList1"/>
    <dgm:cxn modelId="{DBA34793-7F40-451D-975D-DBB9C567BDF9}" type="presOf" srcId="{4710D560-7C27-40EF-B84D-7249DCB1DCA0}" destId="{3B737913-D92E-404E-A850-0AACC77616DB}" srcOrd="0" destOrd="0" presId="urn:microsoft.com/office/officeart/2005/8/layout/hList1"/>
    <dgm:cxn modelId="{140E5D3A-6D1E-45D0-BD98-6C14FF6A5358}" srcId="{4D68A7B0-E22E-4956-BA29-CC0069134105}" destId="{CCC7A9CE-3C17-49DE-89B7-B411E5414F93}" srcOrd="2" destOrd="0" parTransId="{2FB12FC3-659D-481E-A16C-25BB85D71717}" sibTransId="{A0A79759-5238-4D03-BAD6-9997EEDB1D1B}"/>
    <dgm:cxn modelId="{D72A4FE8-14C3-4255-96AD-A15E2E8CD5EB}" type="presOf" srcId="{81935C3A-8618-4556-B3D2-9D87D4094B0A}" destId="{9EB9E0DC-FD70-4C07-BD8C-2F10F9088C6E}" srcOrd="0" destOrd="1" presId="urn:microsoft.com/office/officeart/2005/8/layout/hList1"/>
    <dgm:cxn modelId="{21435B77-D535-45FA-A448-2D12D3B08764}" srcId="{CCC7A9CE-3C17-49DE-89B7-B411E5414F93}" destId="{4710D560-7C27-40EF-B84D-7249DCB1DCA0}" srcOrd="0" destOrd="0" parTransId="{66ACB1E9-BC06-4932-BD5F-A577FE0E8580}" sibTransId="{ED10EA97-9A36-4595-ADFC-505971BD2322}"/>
    <dgm:cxn modelId="{78005EBD-CFBC-42C1-B279-EB9ACB1928BA}" srcId="{62AC09EB-328C-4AFD-8CCA-B5F03AF33446}" destId="{DD86049F-39C7-4B1F-AAB6-D9C695CB4BA7}" srcOrd="0" destOrd="0" parTransId="{D08277BF-4B0A-46A7-848C-8A88F0A72D21}" sibTransId="{BC126684-335C-45D7-A016-9627752C38F9}"/>
    <dgm:cxn modelId="{04960346-81C1-4086-961C-A2C518D56D6B}" srcId="{62AC09EB-328C-4AFD-8CCA-B5F03AF33446}" destId="{81935C3A-8618-4556-B3D2-9D87D4094B0A}" srcOrd="1" destOrd="0" parTransId="{CF6C7A01-59A4-42B7-95A7-349B28FBF1C9}" sibTransId="{634A3D3B-FC4E-4FF6-B3BB-673B6BADE172}"/>
    <dgm:cxn modelId="{E98D493B-C73E-4379-970A-B48159734E44}" srcId="{E2F9E76E-E119-4E72-8BFD-E86689091FDA}" destId="{606B66AB-A581-4709-A49E-30D7721CE812}" srcOrd="0" destOrd="0" parTransId="{907FB0D5-80BE-4BB7-BBD5-E5A7B8B5BF13}" sibTransId="{CD41E5B2-E14D-4B53-8868-624355786143}"/>
    <dgm:cxn modelId="{CED23658-DB27-49A9-B0BD-EA07D70A23DC}" srcId="{62AC09EB-328C-4AFD-8CCA-B5F03AF33446}" destId="{5EDD8B66-7556-4F50-8F5C-E2844B471D1B}" srcOrd="3" destOrd="0" parTransId="{A6D58A6A-4A70-43AF-A4B5-3E2FA05A4D9A}" sibTransId="{1C256A06-FE50-47BC-8642-5419B8CA922C}"/>
    <dgm:cxn modelId="{B44A329E-6843-4F35-A7F7-58842BAA8441}" type="presOf" srcId="{B1DA11BC-8D59-41A0-89FB-8632B14999D0}" destId="{26DFF744-E195-4AB4-96FB-EDD2196552DD}" srcOrd="0" destOrd="2" presId="urn:microsoft.com/office/officeart/2005/8/layout/hList1"/>
    <dgm:cxn modelId="{F1A87D78-FA99-477C-B2DC-75F81B901A3D}" type="presOf" srcId="{71F1A73E-292C-475E-864D-646C375B6E91}" destId="{26DFF744-E195-4AB4-96FB-EDD2196552DD}" srcOrd="0" destOrd="1" presId="urn:microsoft.com/office/officeart/2005/8/layout/hList1"/>
    <dgm:cxn modelId="{8F25A49A-8072-4DB0-8189-346A35EBB77C}" type="presOf" srcId="{4FB7C7AD-8441-4009-BEB2-0E3507BF8BF2}" destId="{3B737913-D92E-404E-A850-0AACC77616DB}" srcOrd="0" destOrd="1" presId="urn:microsoft.com/office/officeart/2005/8/layout/hList1"/>
    <dgm:cxn modelId="{C3530F03-CE3E-4A1B-A0FB-37862EFB495B}" srcId="{E2F9E76E-E119-4E72-8BFD-E86689091FDA}" destId="{B1DA11BC-8D59-41A0-89FB-8632B14999D0}" srcOrd="2" destOrd="0" parTransId="{BD6405A9-D077-4B5D-8F0A-FFCDB1FAF2F9}" sibTransId="{3B27758E-190A-4FAD-A7D8-C7E0A992693E}"/>
    <dgm:cxn modelId="{C156A491-DE75-4350-8916-71DE4E405A5F}" type="presOf" srcId="{CCC7A9CE-3C17-49DE-89B7-B411E5414F93}" destId="{6A88D82D-A252-496F-A0F2-0665F02928A7}" srcOrd="0" destOrd="0" presId="urn:microsoft.com/office/officeart/2005/8/layout/hList1"/>
    <dgm:cxn modelId="{4A86DC68-FC6B-4BCE-8640-DC176F99126B}" type="presOf" srcId="{62AC09EB-328C-4AFD-8CCA-B5F03AF33446}" destId="{3E5C360A-F500-4326-927F-6A54369DC2E7}" srcOrd="0" destOrd="0" presId="urn:microsoft.com/office/officeart/2005/8/layout/hList1"/>
    <dgm:cxn modelId="{180703FC-FFDA-4F13-BB6E-266E46D4E221}" srcId="{4D68A7B0-E22E-4956-BA29-CC0069134105}" destId="{E2F9E76E-E119-4E72-8BFD-E86689091FDA}" srcOrd="0" destOrd="0" parTransId="{EC03857A-58DB-4655-91F5-7B5FA2D1A9CF}" sibTransId="{7DF3A857-3CF3-4AD4-AFC9-B8FF5F6632B5}"/>
    <dgm:cxn modelId="{D50237D5-F1EF-4BB2-9672-A6029D9302AF}" type="presOf" srcId="{5EDD8B66-7556-4F50-8F5C-E2844B471D1B}" destId="{9EB9E0DC-FD70-4C07-BD8C-2F10F9088C6E}" srcOrd="0" destOrd="3" presId="urn:microsoft.com/office/officeart/2005/8/layout/hList1"/>
    <dgm:cxn modelId="{AA872B6D-4139-4802-BDE9-27CA44B62E0B}" type="presParOf" srcId="{36C116F5-E894-483F-8E37-ADDAF9D0A956}" destId="{82A821B6-2EC9-4038-8E9F-D8B6B3B30A56}" srcOrd="0" destOrd="0" presId="urn:microsoft.com/office/officeart/2005/8/layout/hList1"/>
    <dgm:cxn modelId="{EBF455C3-815B-4D73-9C14-03AFC891F434}" type="presParOf" srcId="{82A821B6-2EC9-4038-8E9F-D8B6B3B30A56}" destId="{EE6363B0-0EC9-4E71-9F2D-D52576C6AA3C}" srcOrd="0" destOrd="0" presId="urn:microsoft.com/office/officeart/2005/8/layout/hList1"/>
    <dgm:cxn modelId="{BD452919-9B31-4B24-891C-7976176097E9}" type="presParOf" srcId="{82A821B6-2EC9-4038-8E9F-D8B6B3B30A56}" destId="{26DFF744-E195-4AB4-96FB-EDD2196552DD}" srcOrd="1" destOrd="0" presId="urn:microsoft.com/office/officeart/2005/8/layout/hList1"/>
    <dgm:cxn modelId="{2C6D4769-8D39-433D-9B7E-89E260F7BAF3}" type="presParOf" srcId="{36C116F5-E894-483F-8E37-ADDAF9D0A956}" destId="{4B156DF8-D572-40A7-BEBA-C917A20FDD0B}" srcOrd="1" destOrd="0" presId="urn:microsoft.com/office/officeart/2005/8/layout/hList1"/>
    <dgm:cxn modelId="{735336C9-90F0-4955-AD10-5C143F9F27FE}" type="presParOf" srcId="{36C116F5-E894-483F-8E37-ADDAF9D0A956}" destId="{78397D62-39C1-492D-A125-E95A010DFAA5}" srcOrd="2" destOrd="0" presId="urn:microsoft.com/office/officeart/2005/8/layout/hList1"/>
    <dgm:cxn modelId="{B745C7C7-A6C6-4FAC-8827-D2568539FFE2}" type="presParOf" srcId="{78397D62-39C1-492D-A125-E95A010DFAA5}" destId="{3E5C360A-F500-4326-927F-6A54369DC2E7}" srcOrd="0" destOrd="0" presId="urn:microsoft.com/office/officeart/2005/8/layout/hList1"/>
    <dgm:cxn modelId="{57C92E7F-A3CC-4ADC-B27B-77595FDA61F9}" type="presParOf" srcId="{78397D62-39C1-492D-A125-E95A010DFAA5}" destId="{9EB9E0DC-FD70-4C07-BD8C-2F10F9088C6E}" srcOrd="1" destOrd="0" presId="urn:microsoft.com/office/officeart/2005/8/layout/hList1"/>
    <dgm:cxn modelId="{72AF75A4-6FA5-4285-88B2-738F77C06306}" type="presParOf" srcId="{36C116F5-E894-483F-8E37-ADDAF9D0A956}" destId="{F64FDD4E-DA1C-4187-9B05-40E5A90CB6E8}" srcOrd="3" destOrd="0" presId="urn:microsoft.com/office/officeart/2005/8/layout/hList1"/>
    <dgm:cxn modelId="{78442857-8EA5-4830-85BD-35CC6CD26A1A}" type="presParOf" srcId="{36C116F5-E894-483F-8E37-ADDAF9D0A956}" destId="{C7F7AF98-4C6B-44B2-BBC6-4738BDE5A585}" srcOrd="4" destOrd="0" presId="urn:microsoft.com/office/officeart/2005/8/layout/hList1"/>
    <dgm:cxn modelId="{C6694AC2-AC3F-4920-B5EC-621374695721}" type="presParOf" srcId="{C7F7AF98-4C6B-44B2-BBC6-4738BDE5A585}" destId="{6A88D82D-A252-496F-A0F2-0665F02928A7}" srcOrd="0" destOrd="0" presId="urn:microsoft.com/office/officeart/2005/8/layout/hList1"/>
    <dgm:cxn modelId="{869B50F8-0DA7-46E8-8C39-2D90B6649078}" type="presParOf" srcId="{C7F7AF98-4C6B-44B2-BBC6-4738BDE5A585}" destId="{3B737913-D92E-404E-A850-0AACC77616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8A7B0-E22E-4956-BA29-CC00691341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9E76E-E119-4E72-8BFD-E86689091FDA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педагогами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03857A-58DB-4655-91F5-7B5FA2D1A9CF}" type="parTrans" cxnId="{180703FC-FFDA-4F13-BB6E-266E46D4E221}">
      <dgm:prSet/>
      <dgm:spPr/>
      <dgm:t>
        <a:bodyPr/>
        <a:lstStyle/>
        <a:p>
          <a:endParaRPr lang="ru-RU"/>
        </a:p>
      </dgm:t>
    </dgm:pt>
    <dgm:pt modelId="{7DF3A857-3CF3-4AD4-AFC9-B8FF5F6632B5}" type="sibTrans" cxnId="{180703FC-FFDA-4F13-BB6E-266E46D4E221}">
      <dgm:prSet/>
      <dgm:spPr/>
      <dgm:t>
        <a:bodyPr/>
        <a:lstStyle/>
        <a:p>
          <a:endParaRPr lang="ru-RU"/>
        </a:p>
      </dgm:t>
    </dgm:pt>
    <dgm:pt modelId="{606B66AB-A581-4709-A49E-30D7721CE812}">
      <dgm:prSet phldrT="[Текст]"/>
      <dgm:spPr/>
      <dgm:t>
        <a:bodyPr/>
        <a:lstStyle/>
        <a:p>
          <a:r>
            <a:rPr lang="ru-RU" dirty="0" smtClean="0"/>
            <a:t>Открытое занятие внеурочной деятельности «Как появились деньги»</a:t>
          </a:r>
          <a:endParaRPr lang="ru-RU" dirty="0"/>
        </a:p>
      </dgm:t>
    </dgm:pt>
    <dgm:pt modelId="{907FB0D5-80BE-4BB7-BBD5-E5A7B8B5BF13}" type="parTrans" cxnId="{E98D493B-C73E-4379-970A-B48159734E44}">
      <dgm:prSet/>
      <dgm:spPr/>
      <dgm:t>
        <a:bodyPr/>
        <a:lstStyle/>
        <a:p>
          <a:endParaRPr lang="ru-RU"/>
        </a:p>
      </dgm:t>
    </dgm:pt>
    <dgm:pt modelId="{CD41E5B2-E14D-4B53-8868-624355786143}" type="sibTrans" cxnId="{E98D493B-C73E-4379-970A-B48159734E44}">
      <dgm:prSet/>
      <dgm:spPr/>
      <dgm:t>
        <a:bodyPr/>
        <a:lstStyle/>
        <a:p>
          <a:endParaRPr lang="ru-RU"/>
        </a:p>
      </dgm:t>
    </dgm:pt>
    <dgm:pt modelId="{62AC09EB-328C-4AFD-8CCA-B5F03AF3344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обучающимися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12C9E5-C731-486A-8F2F-CBA46962E60C}" type="parTrans" cxnId="{4ED75C7E-52A5-4E5D-A8B9-079F341ADAA8}">
      <dgm:prSet/>
      <dgm:spPr/>
      <dgm:t>
        <a:bodyPr/>
        <a:lstStyle/>
        <a:p>
          <a:endParaRPr lang="ru-RU"/>
        </a:p>
      </dgm:t>
    </dgm:pt>
    <dgm:pt modelId="{1714E18F-527A-44B9-8C66-9E754E465010}" type="sibTrans" cxnId="{4ED75C7E-52A5-4E5D-A8B9-079F341ADAA8}">
      <dgm:prSet/>
      <dgm:spPr/>
      <dgm:t>
        <a:bodyPr/>
        <a:lstStyle/>
        <a:p>
          <a:endParaRPr lang="ru-RU"/>
        </a:p>
      </dgm:t>
    </dgm:pt>
    <dgm:pt modelId="{DD86049F-39C7-4B1F-AAB6-D9C695CB4BA7}">
      <dgm:prSet phldrT="[Текст]"/>
      <dgm:spPr/>
      <dgm:t>
        <a:bodyPr/>
        <a:lstStyle/>
        <a:p>
          <a:r>
            <a:rPr lang="ru-RU" dirty="0" smtClean="0"/>
            <a:t>«Ярмарка мастеров» для обучающихся начальной школы (предпринимательские переменки)</a:t>
          </a:r>
          <a:endParaRPr lang="ru-RU" dirty="0"/>
        </a:p>
      </dgm:t>
    </dgm:pt>
    <dgm:pt modelId="{D08277BF-4B0A-46A7-848C-8A88F0A72D21}" type="parTrans" cxnId="{78005EBD-CFBC-42C1-B279-EB9ACB1928BA}">
      <dgm:prSet/>
      <dgm:spPr/>
      <dgm:t>
        <a:bodyPr/>
        <a:lstStyle/>
        <a:p>
          <a:endParaRPr lang="ru-RU"/>
        </a:p>
      </dgm:t>
    </dgm:pt>
    <dgm:pt modelId="{BC126684-335C-45D7-A016-9627752C38F9}" type="sibTrans" cxnId="{78005EBD-CFBC-42C1-B279-EB9ACB1928BA}">
      <dgm:prSet/>
      <dgm:spPr/>
      <dgm:t>
        <a:bodyPr/>
        <a:lstStyle/>
        <a:p>
          <a:endParaRPr lang="ru-RU"/>
        </a:p>
      </dgm:t>
    </dgm:pt>
    <dgm:pt modelId="{81935C3A-8618-4556-B3D2-9D87D4094B0A}">
      <dgm:prSet phldrT="[Текст]"/>
      <dgm:spPr/>
      <dgm:t>
        <a:bodyPr/>
        <a:lstStyle/>
        <a:p>
          <a:r>
            <a:rPr lang="ru-RU" dirty="0" smtClean="0"/>
            <a:t> Марафон интеллектуальных игр по параллелям</a:t>
          </a:r>
          <a:endParaRPr lang="ru-RU" dirty="0"/>
        </a:p>
      </dgm:t>
    </dgm:pt>
    <dgm:pt modelId="{CF6C7A01-59A4-42B7-95A7-349B28FBF1C9}" type="parTrans" cxnId="{04960346-81C1-4086-961C-A2C518D56D6B}">
      <dgm:prSet/>
      <dgm:spPr/>
      <dgm:t>
        <a:bodyPr/>
        <a:lstStyle/>
        <a:p>
          <a:endParaRPr lang="ru-RU"/>
        </a:p>
      </dgm:t>
    </dgm:pt>
    <dgm:pt modelId="{634A3D3B-FC4E-4FF6-B3BB-673B6BADE172}" type="sibTrans" cxnId="{04960346-81C1-4086-961C-A2C518D56D6B}">
      <dgm:prSet/>
      <dgm:spPr/>
      <dgm:t>
        <a:bodyPr/>
        <a:lstStyle/>
        <a:p>
          <a:endParaRPr lang="ru-RU"/>
        </a:p>
      </dgm:t>
    </dgm:pt>
    <dgm:pt modelId="{CCC7A9CE-3C17-49DE-89B7-B411E5414F9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родителями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B12FC3-659D-481E-A16C-25BB85D71717}" type="parTrans" cxnId="{140E5D3A-6D1E-45D0-BD98-6C14FF6A5358}">
      <dgm:prSet/>
      <dgm:spPr/>
      <dgm:t>
        <a:bodyPr/>
        <a:lstStyle/>
        <a:p>
          <a:endParaRPr lang="ru-RU"/>
        </a:p>
      </dgm:t>
    </dgm:pt>
    <dgm:pt modelId="{A0A79759-5238-4D03-BAD6-9997EEDB1D1B}" type="sibTrans" cxnId="{140E5D3A-6D1E-45D0-BD98-6C14FF6A5358}">
      <dgm:prSet/>
      <dgm:spPr/>
      <dgm:t>
        <a:bodyPr/>
        <a:lstStyle/>
        <a:p>
          <a:endParaRPr lang="ru-RU"/>
        </a:p>
      </dgm:t>
    </dgm:pt>
    <dgm:pt modelId="{4710D560-7C27-40EF-B84D-7249DCB1DCA0}">
      <dgm:prSet phldrT="[Текст]"/>
      <dgm:spPr/>
      <dgm:t>
        <a:bodyPr/>
        <a:lstStyle/>
        <a:p>
          <a:r>
            <a:rPr lang="ru-RU" dirty="0" smtClean="0"/>
            <a:t>Создание информационного ролика для родителей с последующим размещением его на сайте школы и в социальной сети</a:t>
          </a:r>
          <a:endParaRPr lang="ru-RU" dirty="0"/>
        </a:p>
      </dgm:t>
    </dgm:pt>
    <dgm:pt modelId="{66ACB1E9-BC06-4932-BD5F-A577FE0E8580}" type="parTrans" cxnId="{21435B77-D535-45FA-A448-2D12D3B08764}">
      <dgm:prSet/>
      <dgm:spPr/>
      <dgm:t>
        <a:bodyPr/>
        <a:lstStyle/>
        <a:p>
          <a:endParaRPr lang="ru-RU"/>
        </a:p>
      </dgm:t>
    </dgm:pt>
    <dgm:pt modelId="{ED10EA97-9A36-4595-ADFC-505971BD2322}" type="sibTrans" cxnId="{21435B77-D535-45FA-A448-2D12D3B08764}">
      <dgm:prSet/>
      <dgm:spPr/>
      <dgm:t>
        <a:bodyPr/>
        <a:lstStyle/>
        <a:p>
          <a:endParaRPr lang="ru-RU"/>
        </a:p>
      </dgm:t>
    </dgm:pt>
    <dgm:pt modelId="{4FB7C7AD-8441-4009-BEB2-0E3507BF8BF2}">
      <dgm:prSet phldrT="[Текст]"/>
      <dgm:spPr/>
      <dgm:t>
        <a:bodyPr/>
        <a:lstStyle/>
        <a:p>
          <a:r>
            <a:rPr lang="ru-RU" dirty="0" smtClean="0"/>
            <a:t>Проведение интеллектуально-познавательной игры «Финансовый </a:t>
          </a:r>
          <a:r>
            <a:rPr lang="ru-RU" dirty="0" err="1" smtClean="0"/>
            <a:t>квиз</a:t>
          </a:r>
          <a:r>
            <a:rPr lang="ru-RU" dirty="0" smtClean="0"/>
            <a:t>»</a:t>
          </a:r>
          <a:endParaRPr lang="ru-RU" dirty="0"/>
        </a:p>
      </dgm:t>
    </dgm:pt>
    <dgm:pt modelId="{D52585C3-7A69-4B35-98FD-6D7EBE5A0B4C}" type="parTrans" cxnId="{4AD2FAB4-A1FA-4DDC-958F-29FA1C1C7A9E}">
      <dgm:prSet/>
      <dgm:spPr/>
      <dgm:t>
        <a:bodyPr/>
        <a:lstStyle/>
        <a:p>
          <a:endParaRPr lang="ru-RU"/>
        </a:p>
      </dgm:t>
    </dgm:pt>
    <dgm:pt modelId="{EDAD8B6E-B480-4EF3-BEF7-615EA6A3A4C9}" type="sibTrans" cxnId="{4AD2FAB4-A1FA-4DDC-958F-29FA1C1C7A9E}">
      <dgm:prSet/>
      <dgm:spPr/>
      <dgm:t>
        <a:bodyPr/>
        <a:lstStyle/>
        <a:p>
          <a:endParaRPr lang="ru-RU"/>
        </a:p>
      </dgm:t>
    </dgm:pt>
    <dgm:pt modelId="{8A40D005-C802-4E5E-BB1E-89B7C378A88B}">
      <dgm:prSet phldrT="[Текст]"/>
      <dgm:spPr/>
      <dgm:t>
        <a:bodyPr/>
        <a:lstStyle/>
        <a:p>
          <a:r>
            <a:rPr lang="ru-RU" dirty="0" smtClean="0"/>
            <a:t>Выступление на тему «Экономические игры на занятиях по финансовой грамотности»</a:t>
          </a:r>
          <a:endParaRPr lang="ru-RU" dirty="0"/>
        </a:p>
      </dgm:t>
    </dgm:pt>
    <dgm:pt modelId="{F4A2039B-AA97-40BE-9AC0-8BA408AA3EDC}" type="parTrans" cxnId="{F8261B62-BA2A-40C8-A183-AD97E6205E5E}">
      <dgm:prSet/>
      <dgm:spPr/>
      <dgm:t>
        <a:bodyPr/>
        <a:lstStyle/>
        <a:p>
          <a:endParaRPr lang="ru-RU"/>
        </a:p>
      </dgm:t>
    </dgm:pt>
    <dgm:pt modelId="{C974A64E-FB14-4AA7-90C5-A26E3BF39D9B}" type="sibTrans" cxnId="{F8261B62-BA2A-40C8-A183-AD97E6205E5E}">
      <dgm:prSet/>
      <dgm:spPr/>
      <dgm:t>
        <a:bodyPr/>
        <a:lstStyle/>
        <a:p>
          <a:endParaRPr lang="ru-RU"/>
        </a:p>
      </dgm:t>
    </dgm:pt>
    <dgm:pt modelId="{045AA35A-D5C7-4268-9650-AB699F0F7EA9}">
      <dgm:prSet phldrT="[Текст]"/>
      <dgm:spPr/>
      <dgm:t>
        <a:bodyPr/>
        <a:lstStyle/>
        <a:p>
          <a:r>
            <a:rPr lang="ru-RU" dirty="0" smtClean="0"/>
            <a:t>Мастер-класс «Игра «Семейный бюджет»»</a:t>
          </a:r>
          <a:endParaRPr lang="ru-RU" dirty="0"/>
        </a:p>
      </dgm:t>
    </dgm:pt>
    <dgm:pt modelId="{0C2DC11B-54E0-4FEB-936B-2BA1FA0B4F60}" type="parTrans" cxnId="{2391CB7F-74CA-4CE0-A939-BD44366DFBD6}">
      <dgm:prSet/>
      <dgm:spPr/>
      <dgm:t>
        <a:bodyPr/>
        <a:lstStyle/>
        <a:p>
          <a:endParaRPr lang="ru-RU"/>
        </a:p>
      </dgm:t>
    </dgm:pt>
    <dgm:pt modelId="{F941AEA8-AD58-407C-8175-950E3DF31B88}" type="sibTrans" cxnId="{2391CB7F-74CA-4CE0-A939-BD44366DFBD6}">
      <dgm:prSet/>
      <dgm:spPr/>
      <dgm:t>
        <a:bodyPr/>
        <a:lstStyle/>
        <a:p>
          <a:endParaRPr lang="ru-RU"/>
        </a:p>
      </dgm:t>
    </dgm:pt>
    <dgm:pt modelId="{E69AD3D4-1B09-4935-AF02-E17258EDC1BE}">
      <dgm:prSet phldrT="[Текст]"/>
      <dgm:spPr/>
      <dgm:t>
        <a:bodyPr/>
        <a:lstStyle/>
        <a:p>
          <a:r>
            <a:rPr lang="ru-RU" dirty="0" err="1" smtClean="0"/>
            <a:t>Благотоворительная</a:t>
          </a:r>
          <a:r>
            <a:rPr lang="ru-RU" dirty="0" smtClean="0"/>
            <a:t> «Ярмарка мастеров» для обучающихся средней и старшей школы</a:t>
          </a:r>
          <a:endParaRPr lang="ru-RU" dirty="0"/>
        </a:p>
      </dgm:t>
    </dgm:pt>
    <dgm:pt modelId="{0F3456AD-61CC-40DD-BB06-790C3FAA252D}" type="parTrans" cxnId="{41B35999-0A5F-4B39-8054-77F4BCE9C1BF}">
      <dgm:prSet/>
      <dgm:spPr/>
      <dgm:t>
        <a:bodyPr/>
        <a:lstStyle/>
        <a:p>
          <a:endParaRPr lang="ru-RU"/>
        </a:p>
      </dgm:t>
    </dgm:pt>
    <dgm:pt modelId="{0EE9D4C9-60C4-43A6-81B0-6D9FCEDDDC51}" type="sibTrans" cxnId="{41B35999-0A5F-4B39-8054-77F4BCE9C1BF}">
      <dgm:prSet/>
      <dgm:spPr/>
      <dgm:t>
        <a:bodyPr/>
        <a:lstStyle/>
        <a:p>
          <a:endParaRPr lang="ru-RU"/>
        </a:p>
      </dgm:t>
    </dgm:pt>
    <dgm:pt modelId="{4CB97FCB-8C60-4673-92E2-2EBD4E0102CB}">
      <dgm:prSet phldrT="[Текст]"/>
      <dgm:spPr/>
      <dgm:t>
        <a:bodyPr/>
        <a:lstStyle/>
        <a:p>
          <a:endParaRPr lang="ru-RU" dirty="0"/>
        </a:p>
      </dgm:t>
    </dgm:pt>
    <dgm:pt modelId="{62A2CC49-6776-46D4-A336-BC98835CB622}" type="parTrans" cxnId="{196963AB-616E-48E6-98A9-133BC7732200}">
      <dgm:prSet/>
      <dgm:spPr/>
      <dgm:t>
        <a:bodyPr/>
        <a:lstStyle/>
        <a:p>
          <a:endParaRPr lang="ru-RU"/>
        </a:p>
      </dgm:t>
    </dgm:pt>
    <dgm:pt modelId="{A3030168-E973-4E88-8BCF-B6CC35CE5063}" type="sibTrans" cxnId="{196963AB-616E-48E6-98A9-133BC7732200}">
      <dgm:prSet/>
      <dgm:spPr/>
      <dgm:t>
        <a:bodyPr/>
        <a:lstStyle/>
        <a:p>
          <a:endParaRPr lang="ru-RU"/>
        </a:p>
      </dgm:t>
    </dgm:pt>
    <dgm:pt modelId="{28042E74-6304-4DE3-BAE9-5D25F0946B37}">
      <dgm:prSet phldrT="[Текст]"/>
      <dgm:spPr/>
      <dgm:t>
        <a:bodyPr/>
        <a:lstStyle/>
        <a:p>
          <a:endParaRPr lang="ru-RU" dirty="0"/>
        </a:p>
      </dgm:t>
    </dgm:pt>
    <dgm:pt modelId="{78C6803C-9039-4558-AC10-B43CD11C74B7}" type="parTrans" cxnId="{12F9B73F-6BC4-444C-BA77-47A967DECBD6}">
      <dgm:prSet/>
      <dgm:spPr/>
      <dgm:t>
        <a:bodyPr/>
        <a:lstStyle/>
        <a:p>
          <a:endParaRPr lang="ru-RU"/>
        </a:p>
      </dgm:t>
    </dgm:pt>
    <dgm:pt modelId="{A62940E4-A688-4CCC-B47C-6C360CA44571}" type="sibTrans" cxnId="{12F9B73F-6BC4-444C-BA77-47A967DECBD6}">
      <dgm:prSet/>
      <dgm:spPr/>
      <dgm:t>
        <a:bodyPr/>
        <a:lstStyle/>
        <a:p>
          <a:endParaRPr lang="ru-RU"/>
        </a:p>
      </dgm:t>
    </dgm:pt>
    <dgm:pt modelId="{E1CFA468-B4B6-40D9-AE3D-87645CB22D3E}">
      <dgm:prSet phldrT="[Текст]"/>
      <dgm:spPr/>
      <dgm:t>
        <a:bodyPr/>
        <a:lstStyle/>
        <a:p>
          <a:endParaRPr lang="ru-RU" dirty="0"/>
        </a:p>
      </dgm:t>
    </dgm:pt>
    <dgm:pt modelId="{22091C0A-87B3-4938-9B21-99448A662DD7}" type="parTrans" cxnId="{8159BDD0-46C3-4AAC-B3D9-18D04FE563B1}">
      <dgm:prSet/>
      <dgm:spPr/>
      <dgm:t>
        <a:bodyPr/>
        <a:lstStyle/>
        <a:p>
          <a:endParaRPr lang="ru-RU"/>
        </a:p>
      </dgm:t>
    </dgm:pt>
    <dgm:pt modelId="{C4DBC950-FCE7-494C-87FC-86E7B6F06933}" type="sibTrans" cxnId="{8159BDD0-46C3-4AAC-B3D9-18D04FE563B1}">
      <dgm:prSet/>
      <dgm:spPr/>
      <dgm:t>
        <a:bodyPr/>
        <a:lstStyle/>
        <a:p>
          <a:endParaRPr lang="ru-RU"/>
        </a:p>
      </dgm:t>
    </dgm:pt>
    <dgm:pt modelId="{09F81011-9FAF-495F-9011-6EC1428C474F}">
      <dgm:prSet phldrT="[Текст]"/>
      <dgm:spPr/>
      <dgm:t>
        <a:bodyPr/>
        <a:lstStyle/>
        <a:p>
          <a:endParaRPr lang="ru-RU" dirty="0"/>
        </a:p>
      </dgm:t>
    </dgm:pt>
    <dgm:pt modelId="{5B17E6CA-6E0F-4065-95F0-BCFE20F7B662}" type="parTrans" cxnId="{341D53F8-251F-4FD9-A4F4-2B15948A24ED}">
      <dgm:prSet/>
      <dgm:spPr/>
      <dgm:t>
        <a:bodyPr/>
        <a:lstStyle/>
        <a:p>
          <a:endParaRPr lang="ru-RU"/>
        </a:p>
      </dgm:t>
    </dgm:pt>
    <dgm:pt modelId="{8D6B51D2-F156-4822-93EC-668DF06DEF73}" type="sibTrans" cxnId="{341D53F8-251F-4FD9-A4F4-2B15948A24ED}">
      <dgm:prSet/>
      <dgm:spPr/>
      <dgm:t>
        <a:bodyPr/>
        <a:lstStyle/>
        <a:p>
          <a:endParaRPr lang="ru-RU"/>
        </a:p>
      </dgm:t>
    </dgm:pt>
    <dgm:pt modelId="{9891BF4D-B4F1-4103-BECD-2C22E00CA1E7}">
      <dgm:prSet phldrT="[Текст]"/>
      <dgm:spPr/>
      <dgm:t>
        <a:bodyPr/>
        <a:lstStyle/>
        <a:p>
          <a:endParaRPr lang="ru-RU" dirty="0"/>
        </a:p>
      </dgm:t>
    </dgm:pt>
    <dgm:pt modelId="{8722B79B-AD33-42BD-A685-56B2A8435013}" type="parTrans" cxnId="{85E1A65B-ED5F-4FA6-AB4D-C61632A9BF63}">
      <dgm:prSet/>
      <dgm:spPr/>
      <dgm:t>
        <a:bodyPr/>
        <a:lstStyle/>
        <a:p>
          <a:endParaRPr lang="ru-RU"/>
        </a:p>
      </dgm:t>
    </dgm:pt>
    <dgm:pt modelId="{C7675E9F-19EC-4987-9D83-1A1ED5CD79D2}" type="sibTrans" cxnId="{85E1A65B-ED5F-4FA6-AB4D-C61632A9BF63}">
      <dgm:prSet/>
      <dgm:spPr/>
      <dgm:t>
        <a:bodyPr/>
        <a:lstStyle/>
        <a:p>
          <a:endParaRPr lang="ru-RU"/>
        </a:p>
      </dgm:t>
    </dgm:pt>
    <dgm:pt modelId="{36C116F5-E894-483F-8E37-ADDAF9D0A956}" type="pres">
      <dgm:prSet presAssocID="{4D68A7B0-E22E-4956-BA29-CC00691341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821B6-2EC9-4038-8E9F-D8B6B3B30A56}" type="pres">
      <dgm:prSet presAssocID="{E2F9E76E-E119-4E72-8BFD-E86689091FDA}" presName="composite" presStyleCnt="0"/>
      <dgm:spPr/>
    </dgm:pt>
    <dgm:pt modelId="{EE6363B0-0EC9-4E71-9F2D-D52576C6AA3C}" type="pres">
      <dgm:prSet presAssocID="{E2F9E76E-E119-4E72-8BFD-E86689091F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FF744-E195-4AB4-96FB-EDD2196552DD}" type="pres">
      <dgm:prSet presAssocID="{E2F9E76E-E119-4E72-8BFD-E86689091F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56DF8-D572-40A7-BEBA-C917A20FDD0B}" type="pres">
      <dgm:prSet presAssocID="{7DF3A857-3CF3-4AD4-AFC9-B8FF5F6632B5}" presName="space" presStyleCnt="0"/>
      <dgm:spPr/>
    </dgm:pt>
    <dgm:pt modelId="{78397D62-39C1-492D-A125-E95A010DFAA5}" type="pres">
      <dgm:prSet presAssocID="{62AC09EB-328C-4AFD-8CCA-B5F03AF33446}" presName="composite" presStyleCnt="0"/>
      <dgm:spPr/>
    </dgm:pt>
    <dgm:pt modelId="{3E5C360A-F500-4326-927F-6A54369DC2E7}" type="pres">
      <dgm:prSet presAssocID="{62AC09EB-328C-4AFD-8CCA-B5F03AF334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E0DC-FD70-4C07-BD8C-2F10F9088C6E}" type="pres">
      <dgm:prSet presAssocID="{62AC09EB-328C-4AFD-8CCA-B5F03AF334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FDD4E-DA1C-4187-9B05-40E5A90CB6E8}" type="pres">
      <dgm:prSet presAssocID="{1714E18F-527A-44B9-8C66-9E754E465010}" presName="space" presStyleCnt="0"/>
      <dgm:spPr/>
    </dgm:pt>
    <dgm:pt modelId="{C7F7AF98-4C6B-44B2-BBC6-4738BDE5A585}" type="pres">
      <dgm:prSet presAssocID="{CCC7A9CE-3C17-49DE-89B7-B411E5414F93}" presName="composite" presStyleCnt="0"/>
      <dgm:spPr/>
    </dgm:pt>
    <dgm:pt modelId="{6A88D82D-A252-496F-A0F2-0665F02928A7}" type="pres">
      <dgm:prSet presAssocID="{CCC7A9CE-3C17-49DE-89B7-B411E5414F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37913-D92E-404E-A850-0AACC77616DB}" type="pres">
      <dgm:prSet presAssocID="{CCC7A9CE-3C17-49DE-89B7-B411E5414F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511D7-5636-4187-8DDD-2A4CAD2789E4}" type="presOf" srcId="{4710D560-7C27-40EF-B84D-7249DCB1DCA0}" destId="{3B737913-D92E-404E-A850-0AACC77616DB}" srcOrd="0" destOrd="0" presId="urn:microsoft.com/office/officeart/2005/8/layout/hList1"/>
    <dgm:cxn modelId="{FEB08FEF-707D-48BC-B9ED-0BCE18295D3B}" type="presOf" srcId="{E2F9E76E-E119-4E72-8BFD-E86689091FDA}" destId="{EE6363B0-0EC9-4E71-9F2D-D52576C6AA3C}" srcOrd="0" destOrd="0" presId="urn:microsoft.com/office/officeart/2005/8/layout/hList1"/>
    <dgm:cxn modelId="{9CED5DE5-F0CB-4703-911F-2A99BD7D6E6A}" type="presOf" srcId="{09F81011-9FAF-495F-9011-6EC1428C474F}" destId="{9EB9E0DC-FD70-4C07-BD8C-2F10F9088C6E}" srcOrd="0" destOrd="3" presId="urn:microsoft.com/office/officeart/2005/8/layout/hList1"/>
    <dgm:cxn modelId="{B84BC743-546C-427E-A6BB-FEE502EB6D82}" type="presOf" srcId="{DD86049F-39C7-4B1F-AAB6-D9C695CB4BA7}" destId="{9EB9E0DC-FD70-4C07-BD8C-2F10F9088C6E}" srcOrd="0" destOrd="0" presId="urn:microsoft.com/office/officeart/2005/8/layout/hList1"/>
    <dgm:cxn modelId="{1CA35EC2-E5E7-4219-96B3-EFF125DA1652}" type="presOf" srcId="{4CB97FCB-8C60-4673-92E2-2EBD4E0102CB}" destId="{26DFF744-E195-4AB4-96FB-EDD2196552DD}" srcOrd="0" destOrd="1" presId="urn:microsoft.com/office/officeart/2005/8/layout/hList1"/>
    <dgm:cxn modelId="{7B1424FB-9D8E-4FC5-8578-64998A67BC65}" type="presOf" srcId="{28042E74-6304-4DE3-BAE9-5D25F0946B37}" destId="{26DFF744-E195-4AB4-96FB-EDD2196552DD}" srcOrd="0" destOrd="3" presId="urn:microsoft.com/office/officeart/2005/8/layout/hList1"/>
    <dgm:cxn modelId="{4ED75C7E-52A5-4E5D-A8B9-079F341ADAA8}" srcId="{4D68A7B0-E22E-4956-BA29-CC0069134105}" destId="{62AC09EB-328C-4AFD-8CCA-B5F03AF33446}" srcOrd="1" destOrd="0" parTransId="{9912C9E5-C731-486A-8F2F-CBA46962E60C}" sibTransId="{1714E18F-527A-44B9-8C66-9E754E465010}"/>
    <dgm:cxn modelId="{131FFF73-4880-46F6-BFDA-3A47CB88C8C4}" type="presOf" srcId="{CCC7A9CE-3C17-49DE-89B7-B411E5414F93}" destId="{6A88D82D-A252-496F-A0F2-0665F02928A7}" srcOrd="0" destOrd="0" presId="urn:microsoft.com/office/officeart/2005/8/layout/hList1"/>
    <dgm:cxn modelId="{537046ED-184D-4024-AC18-5D7BD32ED15F}" type="presOf" srcId="{81935C3A-8618-4556-B3D2-9D87D4094B0A}" destId="{9EB9E0DC-FD70-4C07-BD8C-2F10F9088C6E}" srcOrd="0" destOrd="4" presId="urn:microsoft.com/office/officeart/2005/8/layout/hList1"/>
    <dgm:cxn modelId="{5050C425-2CA1-4650-A7D8-F487DEC84F9F}" type="presOf" srcId="{62AC09EB-328C-4AFD-8CCA-B5F03AF33446}" destId="{3E5C360A-F500-4326-927F-6A54369DC2E7}" srcOrd="0" destOrd="0" presId="urn:microsoft.com/office/officeart/2005/8/layout/hList1"/>
    <dgm:cxn modelId="{4AD2FAB4-A1FA-4DDC-958F-29FA1C1C7A9E}" srcId="{CCC7A9CE-3C17-49DE-89B7-B411E5414F93}" destId="{4FB7C7AD-8441-4009-BEB2-0E3507BF8BF2}" srcOrd="2" destOrd="0" parTransId="{D52585C3-7A69-4B35-98FD-6D7EBE5A0B4C}" sibTransId="{EDAD8B6E-B480-4EF3-BEF7-615EA6A3A4C9}"/>
    <dgm:cxn modelId="{8159BDD0-46C3-4AAC-B3D9-18D04FE563B1}" srcId="{62AC09EB-328C-4AFD-8CCA-B5F03AF33446}" destId="{E1CFA468-B4B6-40D9-AE3D-87645CB22D3E}" srcOrd="1" destOrd="0" parTransId="{22091C0A-87B3-4938-9B21-99448A662DD7}" sibTransId="{C4DBC950-FCE7-494C-87FC-86E7B6F06933}"/>
    <dgm:cxn modelId="{F8261B62-BA2A-40C8-A183-AD97E6205E5E}" srcId="{E2F9E76E-E119-4E72-8BFD-E86689091FDA}" destId="{8A40D005-C802-4E5E-BB1E-89B7C378A88B}" srcOrd="2" destOrd="0" parTransId="{F4A2039B-AA97-40BE-9AC0-8BA408AA3EDC}" sibTransId="{C974A64E-FB14-4AA7-90C5-A26E3BF39D9B}"/>
    <dgm:cxn modelId="{196963AB-616E-48E6-98A9-133BC7732200}" srcId="{E2F9E76E-E119-4E72-8BFD-E86689091FDA}" destId="{4CB97FCB-8C60-4673-92E2-2EBD4E0102CB}" srcOrd="1" destOrd="0" parTransId="{62A2CC49-6776-46D4-A336-BC98835CB622}" sibTransId="{A3030168-E973-4E88-8BCF-B6CC35CE5063}"/>
    <dgm:cxn modelId="{2391CB7F-74CA-4CE0-A939-BD44366DFBD6}" srcId="{E2F9E76E-E119-4E72-8BFD-E86689091FDA}" destId="{045AA35A-D5C7-4268-9650-AB699F0F7EA9}" srcOrd="4" destOrd="0" parTransId="{0C2DC11B-54E0-4FEB-936B-2BA1FA0B4F60}" sibTransId="{F941AEA8-AD58-407C-8175-950E3DF31B88}"/>
    <dgm:cxn modelId="{85E1A65B-ED5F-4FA6-AB4D-C61632A9BF63}" srcId="{CCC7A9CE-3C17-49DE-89B7-B411E5414F93}" destId="{9891BF4D-B4F1-4103-BECD-2C22E00CA1E7}" srcOrd="1" destOrd="0" parTransId="{8722B79B-AD33-42BD-A685-56B2A8435013}" sibTransId="{C7675E9F-19EC-4987-9D83-1A1ED5CD79D2}"/>
    <dgm:cxn modelId="{140E5D3A-6D1E-45D0-BD98-6C14FF6A5358}" srcId="{4D68A7B0-E22E-4956-BA29-CC0069134105}" destId="{CCC7A9CE-3C17-49DE-89B7-B411E5414F93}" srcOrd="2" destOrd="0" parTransId="{2FB12FC3-659D-481E-A16C-25BB85D71717}" sibTransId="{A0A79759-5238-4D03-BAD6-9997EEDB1D1B}"/>
    <dgm:cxn modelId="{21435B77-D535-45FA-A448-2D12D3B08764}" srcId="{CCC7A9CE-3C17-49DE-89B7-B411E5414F93}" destId="{4710D560-7C27-40EF-B84D-7249DCB1DCA0}" srcOrd="0" destOrd="0" parTransId="{66ACB1E9-BC06-4932-BD5F-A577FE0E8580}" sibTransId="{ED10EA97-9A36-4595-ADFC-505971BD2322}"/>
    <dgm:cxn modelId="{3C4BF83B-5DFA-469A-8ED8-E9C477658554}" type="presOf" srcId="{8A40D005-C802-4E5E-BB1E-89B7C378A88B}" destId="{26DFF744-E195-4AB4-96FB-EDD2196552DD}" srcOrd="0" destOrd="2" presId="urn:microsoft.com/office/officeart/2005/8/layout/hList1"/>
    <dgm:cxn modelId="{020BA9D1-E25E-4EA8-8DD4-8C6F14CEB37E}" type="presOf" srcId="{4D68A7B0-E22E-4956-BA29-CC0069134105}" destId="{36C116F5-E894-483F-8E37-ADDAF9D0A956}" srcOrd="0" destOrd="0" presId="urn:microsoft.com/office/officeart/2005/8/layout/hList1"/>
    <dgm:cxn modelId="{B5E917A1-D857-4A3A-9A73-81ECAE19618B}" type="presOf" srcId="{4FB7C7AD-8441-4009-BEB2-0E3507BF8BF2}" destId="{3B737913-D92E-404E-A850-0AACC77616DB}" srcOrd="0" destOrd="2" presId="urn:microsoft.com/office/officeart/2005/8/layout/hList1"/>
    <dgm:cxn modelId="{78005EBD-CFBC-42C1-B279-EB9ACB1928BA}" srcId="{62AC09EB-328C-4AFD-8CCA-B5F03AF33446}" destId="{DD86049F-39C7-4B1F-AAB6-D9C695CB4BA7}" srcOrd="0" destOrd="0" parTransId="{D08277BF-4B0A-46A7-848C-8A88F0A72D21}" sibTransId="{BC126684-335C-45D7-A016-9627752C38F9}"/>
    <dgm:cxn modelId="{04960346-81C1-4086-961C-A2C518D56D6B}" srcId="{62AC09EB-328C-4AFD-8CCA-B5F03AF33446}" destId="{81935C3A-8618-4556-B3D2-9D87D4094B0A}" srcOrd="4" destOrd="0" parTransId="{CF6C7A01-59A4-42B7-95A7-349B28FBF1C9}" sibTransId="{634A3D3B-FC4E-4FF6-B3BB-673B6BADE172}"/>
    <dgm:cxn modelId="{E98D493B-C73E-4379-970A-B48159734E44}" srcId="{E2F9E76E-E119-4E72-8BFD-E86689091FDA}" destId="{606B66AB-A581-4709-A49E-30D7721CE812}" srcOrd="0" destOrd="0" parTransId="{907FB0D5-80BE-4BB7-BBD5-E5A7B8B5BF13}" sibTransId="{CD41E5B2-E14D-4B53-8868-624355786143}"/>
    <dgm:cxn modelId="{12F9B73F-6BC4-444C-BA77-47A967DECBD6}" srcId="{E2F9E76E-E119-4E72-8BFD-E86689091FDA}" destId="{28042E74-6304-4DE3-BAE9-5D25F0946B37}" srcOrd="3" destOrd="0" parTransId="{78C6803C-9039-4558-AC10-B43CD11C74B7}" sibTransId="{A62940E4-A688-4CCC-B47C-6C360CA44571}"/>
    <dgm:cxn modelId="{CEF68C4D-F09E-415C-8C6E-2898D1AD0DE4}" type="presOf" srcId="{E1CFA468-B4B6-40D9-AE3D-87645CB22D3E}" destId="{9EB9E0DC-FD70-4C07-BD8C-2F10F9088C6E}" srcOrd="0" destOrd="1" presId="urn:microsoft.com/office/officeart/2005/8/layout/hList1"/>
    <dgm:cxn modelId="{A720A822-0467-4C40-871D-B40E126367AF}" type="presOf" srcId="{9891BF4D-B4F1-4103-BECD-2C22E00CA1E7}" destId="{3B737913-D92E-404E-A850-0AACC77616DB}" srcOrd="0" destOrd="1" presId="urn:microsoft.com/office/officeart/2005/8/layout/hList1"/>
    <dgm:cxn modelId="{C5B83B5D-542B-417D-AA4C-CE327D12CF46}" type="presOf" srcId="{606B66AB-A581-4709-A49E-30D7721CE812}" destId="{26DFF744-E195-4AB4-96FB-EDD2196552DD}" srcOrd="0" destOrd="0" presId="urn:microsoft.com/office/officeart/2005/8/layout/hList1"/>
    <dgm:cxn modelId="{DB4860BD-6008-444A-9EBC-917EEABDCB52}" type="presOf" srcId="{045AA35A-D5C7-4268-9650-AB699F0F7EA9}" destId="{26DFF744-E195-4AB4-96FB-EDD2196552DD}" srcOrd="0" destOrd="4" presId="urn:microsoft.com/office/officeart/2005/8/layout/hList1"/>
    <dgm:cxn modelId="{180703FC-FFDA-4F13-BB6E-266E46D4E221}" srcId="{4D68A7B0-E22E-4956-BA29-CC0069134105}" destId="{E2F9E76E-E119-4E72-8BFD-E86689091FDA}" srcOrd="0" destOrd="0" parTransId="{EC03857A-58DB-4655-91F5-7B5FA2D1A9CF}" sibTransId="{7DF3A857-3CF3-4AD4-AFC9-B8FF5F6632B5}"/>
    <dgm:cxn modelId="{341D53F8-251F-4FD9-A4F4-2B15948A24ED}" srcId="{62AC09EB-328C-4AFD-8CCA-B5F03AF33446}" destId="{09F81011-9FAF-495F-9011-6EC1428C474F}" srcOrd="3" destOrd="0" parTransId="{5B17E6CA-6E0F-4065-95F0-BCFE20F7B662}" sibTransId="{8D6B51D2-F156-4822-93EC-668DF06DEF73}"/>
    <dgm:cxn modelId="{6695E97D-735F-4473-8BD4-AECAFC1DE6AA}" type="presOf" srcId="{E69AD3D4-1B09-4935-AF02-E17258EDC1BE}" destId="{9EB9E0DC-FD70-4C07-BD8C-2F10F9088C6E}" srcOrd="0" destOrd="2" presId="urn:microsoft.com/office/officeart/2005/8/layout/hList1"/>
    <dgm:cxn modelId="{41B35999-0A5F-4B39-8054-77F4BCE9C1BF}" srcId="{62AC09EB-328C-4AFD-8CCA-B5F03AF33446}" destId="{E69AD3D4-1B09-4935-AF02-E17258EDC1BE}" srcOrd="2" destOrd="0" parTransId="{0F3456AD-61CC-40DD-BB06-790C3FAA252D}" sibTransId="{0EE9D4C9-60C4-43A6-81B0-6D9FCEDDDC51}"/>
    <dgm:cxn modelId="{BDE82BDF-70DB-4732-85A9-C219B496C0C5}" type="presParOf" srcId="{36C116F5-E894-483F-8E37-ADDAF9D0A956}" destId="{82A821B6-2EC9-4038-8E9F-D8B6B3B30A56}" srcOrd="0" destOrd="0" presId="urn:microsoft.com/office/officeart/2005/8/layout/hList1"/>
    <dgm:cxn modelId="{CCCA402B-B52B-4C9E-8A83-AE50C4CB2E58}" type="presParOf" srcId="{82A821B6-2EC9-4038-8E9F-D8B6B3B30A56}" destId="{EE6363B0-0EC9-4E71-9F2D-D52576C6AA3C}" srcOrd="0" destOrd="0" presId="urn:microsoft.com/office/officeart/2005/8/layout/hList1"/>
    <dgm:cxn modelId="{5F73D6D7-1DAA-43FB-805C-E3C474DB2003}" type="presParOf" srcId="{82A821B6-2EC9-4038-8E9F-D8B6B3B30A56}" destId="{26DFF744-E195-4AB4-96FB-EDD2196552DD}" srcOrd="1" destOrd="0" presId="urn:microsoft.com/office/officeart/2005/8/layout/hList1"/>
    <dgm:cxn modelId="{4F9D51F6-E299-485A-9156-8254AC62CAF8}" type="presParOf" srcId="{36C116F5-E894-483F-8E37-ADDAF9D0A956}" destId="{4B156DF8-D572-40A7-BEBA-C917A20FDD0B}" srcOrd="1" destOrd="0" presId="urn:microsoft.com/office/officeart/2005/8/layout/hList1"/>
    <dgm:cxn modelId="{C9513F20-A596-46E9-9FBB-2B08D28A208D}" type="presParOf" srcId="{36C116F5-E894-483F-8E37-ADDAF9D0A956}" destId="{78397D62-39C1-492D-A125-E95A010DFAA5}" srcOrd="2" destOrd="0" presId="urn:microsoft.com/office/officeart/2005/8/layout/hList1"/>
    <dgm:cxn modelId="{A22F1D38-1C17-4085-A5B2-40EDE40D6F31}" type="presParOf" srcId="{78397D62-39C1-492D-A125-E95A010DFAA5}" destId="{3E5C360A-F500-4326-927F-6A54369DC2E7}" srcOrd="0" destOrd="0" presId="urn:microsoft.com/office/officeart/2005/8/layout/hList1"/>
    <dgm:cxn modelId="{FD836320-1198-4CE2-AEA8-6BAE95AC043E}" type="presParOf" srcId="{78397D62-39C1-492D-A125-E95A010DFAA5}" destId="{9EB9E0DC-FD70-4C07-BD8C-2F10F9088C6E}" srcOrd="1" destOrd="0" presId="urn:microsoft.com/office/officeart/2005/8/layout/hList1"/>
    <dgm:cxn modelId="{D1F906F0-CAF1-4675-8693-5B2219D20F2C}" type="presParOf" srcId="{36C116F5-E894-483F-8E37-ADDAF9D0A956}" destId="{F64FDD4E-DA1C-4187-9B05-40E5A90CB6E8}" srcOrd="3" destOrd="0" presId="urn:microsoft.com/office/officeart/2005/8/layout/hList1"/>
    <dgm:cxn modelId="{12FCA03E-19B3-4260-BF7D-4C4E54DD48C9}" type="presParOf" srcId="{36C116F5-E894-483F-8E37-ADDAF9D0A956}" destId="{C7F7AF98-4C6B-44B2-BBC6-4738BDE5A585}" srcOrd="4" destOrd="0" presId="urn:microsoft.com/office/officeart/2005/8/layout/hList1"/>
    <dgm:cxn modelId="{2CB4FE38-B308-44BD-9DB1-6D55B81F0B81}" type="presParOf" srcId="{C7F7AF98-4C6B-44B2-BBC6-4738BDE5A585}" destId="{6A88D82D-A252-496F-A0F2-0665F02928A7}" srcOrd="0" destOrd="0" presId="urn:microsoft.com/office/officeart/2005/8/layout/hList1"/>
    <dgm:cxn modelId="{909FD794-5923-4AA4-A2AD-AA7C0F5F3A82}" type="presParOf" srcId="{C7F7AF98-4C6B-44B2-BBC6-4738BDE5A585}" destId="{3B737913-D92E-404E-A850-0AACC77616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28332-25A0-48CF-A847-8BBCA3C33D5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7971A1-66F2-4DB8-925A-B7ED9724392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Неделя финансовой грамотности</a:t>
          </a:r>
          <a:endParaRPr lang="ru-RU" b="1" dirty="0">
            <a:solidFill>
              <a:schemeClr val="tx1"/>
            </a:solidFill>
          </a:endParaRPr>
        </a:p>
      </dgm:t>
    </dgm:pt>
    <dgm:pt modelId="{53F153C0-1E07-4846-A47B-B34B94140F03}" type="parTrans" cxnId="{89F1463F-B79D-49C3-9C21-39002C178255}">
      <dgm:prSet/>
      <dgm:spPr/>
      <dgm:t>
        <a:bodyPr/>
        <a:lstStyle/>
        <a:p>
          <a:endParaRPr lang="ru-RU"/>
        </a:p>
      </dgm:t>
    </dgm:pt>
    <dgm:pt modelId="{DA47A66C-B763-4B9D-B120-839619E65A6D}" type="sibTrans" cxnId="{89F1463F-B79D-49C3-9C21-39002C178255}">
      <dgm:prSet/>
      <dgm:spPr/>
      <dgm:t>
        <a:bodyPr/>
        <a:lstStyle/>
        <a:p>
          <a:endParaRPr lang="ru-RU"/>
        </a:p>
      </dgm:t>
    </dgm:pt>
    <dgm:pt modelId="{1E7E64DF-35BB-4BF8-B3D6-04CFD6846AE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Работа с родителями</a:t>
          </a:r>
          <a:endParaRPr lang="ru-RU" sz="1800" dirty="0">
            <a:solidFill>
              <a:schemeClr val="tx1"/>
            </a:solidFill>
          </a:endParaRPr>
        </a:p>
      </dgm:t>
    </dgm:pt>
    <dgm:pt modelId="{002AEDDC-E210-4CB1-A25D-DD178FB35484}" type="parTrans" cxnId="{26CA12BD-1652-4B25-96A1-39961E53F166}">
      <dgm:prSet/>
      <dgm:spPr/>
      <dgm:t>
        <a:bodyPr/>
        <a:lstStyle/>
        <a:p>
          <a:endParaRPr lang="ru-RU"/>
        </a:p>
      </dgm:t>
    </dgm:pt>
    <dgm:pt modelId="{D384F25B-4428-4547-82F1-816EBFB2426E}" type="sibTrans" cxnId="{26CA12BD-1652-4B25-96A1-39961E53F166}">
      <dgm:prSet/>
      <dgm:spPr/>
      <dgm:t>
        <a:bodyPr/>
        <a:lstStyle/>
        <a:p>
          <a:endParaRPr lang="ru-RU"/>
        </a:p>
      </dgm:t>
    </dgm:pt>
    <dgm:pt modelId="{69C60C99-4597-47F0-821A-26A9BF34305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Работа с обучающимися</a:t>
          </a:r>
          <a:endParaRPr lang="ru-RU" sz="1600" b="1" dirty="0">
            <a:solidFill>
              <a:schemeClr val="tx1"/>
            </a:solidFill>
          </a:endParaRPr>
        </a:p>
      </dgm:t>
    </dgm:pt>
    <dgm:pt modelId="{03702EFE-02BE-470A-A245-3293054AF094}" type="parTrans" cxnId="{176CF7CD-CA50-4F0C-A376-14CBBE3F8260}">
      <dgm:prSet/>
      <dgm:spPr/>
      <dgm:t>
        <a:bodyPr/>
        <a:lstStyle/>
        <a:p>
          <a:endParaRPr lang="ru-RU"/>
        </a:p>
      </dgm:t>
    </dgm:pt>
    <dgm:pt modelId="{A04B5465-4C1F-4272-B7B3-45FC142D7D37}" type="sibTrans" cxnId="{176CF7CD-CA50-4F0C-A376-14CBBE3F8260}">
      <dgm:prSet/>
      <dgm:spPr/>
      <dgm:t>
        <a:bodyPr/>
        <a:lstStyle/>
        <a:p>
          <a:endParaRPr lang="ru-RU"/>
        </a:p>
      </dgm:t>
    </dgm:pt>
    <dgm:pt modelId="{DF27851F-EFC8-4657-8D88-EC0E24DC522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Работа с педагогами</a:t>
          </a:r>
          <a:endParaRPr lang="ru-RU" sz="1600" b="1" dirty="0">
            <a:solidFill>
              <a:schemeClr val="tx1"/>
            </a:solidFill>
          </a:endParaRPr>
        </a:p>
      </dgm:t>
    </dgm:pt>
    <dgm:pt modelId="{C675520A-9E37-4163-83D4-E512243E2AFB}" type="parTrans" cxnId="{B62F5572-18B2-491B-89E3-9AC908AC9728}">
      <dgm:prSet/>
      <dgm:spPr/>
      <dgm:t>
        <a:bodyPr/>
        <a:lstStyle/>
        <a:p>
          <a:endParaRPr lang="ru-RU"/>
        </a:p>
      </dgm:t>
    </dgm:pt>
    <dgm:pt modelId="{08E688FD-7A70-4531-B6AD-CDBC988149A0}" type="sibTrans" cxnId="{B62F5572-18B2-491B-89E3-9AC908AC9728}">
      <dgm:prSet/>
      <dgm:spPr/>
      <dgm:t>
        <a:bodyPr/>
        <a:lstStyle/>
        <a:p>
          <a:endParaRPr lang="ru-RU"/>
        </a:p>
      </dgm:t>
    </dgm:pt>
    <dgm:pt modelId="{B1A544C1-465A-46FA-939E-80A00D3E6944}" type="pres">
      <dgm:prSet presAssocID="{8C628332-25A0-48CF-A847-8BBCA3C33D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CEE110-BC54-4B58-A859-C703DF45DE74}" type="pres">
      <dgm:prSet presAssocID="{7C7971A1-66F2-4DB8-925A-B7ED97243925}" presName="centerShape" presStyleLbl="node0" presStyleIdx="0" presStyleCnt="1" custScaleX="120350" custScaleY="121795" custLinFactNeighborX="1035" custLinFactNeighborY="0"/>
      <dgm:spPr/>
    </dgm:pt>
    <dgm:pt modelId="{56D80128-0E92-494C-8A12-238A83AFEDAA}" type="pres">
      <dgm:prSet presAssocID="{1E7E64DF-35BB-4BF8-B3D6-04CFD6846AEE}" presName="node" presStyleLbl="node1" presStyleIdx="0" presStyleCnt="3" custScaleX="173202" custScaleY="116571" custRadScaleRad="93828" custRadScaleInc="942">
        <dgm:presLayoutVars>
          <dgm:bulletEnabled val="1"/>
        </dgm:presLayoutVars>
      </dgm:prSet>
      <dgm:spPr/>
    </dgm:pt>
    <dgm:pt modelId="{E53339E0-C92F-4341-8D58-934CECCC3FF1}" type="pres">
      <dgm:prSet presAssocID="{1E7E64DF-35BB-4BF8-B3D6-04CFD6846AEE}" presName="dummy" presStyleCnt="0"/>
      <dgm:spPr/>
    </dgm:pt>
    <dgm:pt modelId="{A1704BA6-B6F4-4FC9-939C-325E95B8C70F}" type="pres">
      <dgm:prSet presAssocID="{D384F25B-4428-4547-82F1-816EBFB2426E}" presName="sibTrans" presStyleLbl="sibTrans2D1" presStyleIdx="0" presStyleCnt="3"/>
      <dgm:spPr/>
    </dgm:pt>
    <dgm:pt modelId="{1F9433FB-E3F0-4100-A35A-D7114E24F049}" type="pres">
      <dgm:prSet presAssocID="{69C60C99-4597-47F0-821A-26A9BF343055}" presName="node" presStyleLbl="node1" presStyleIdx="1" presStyleCnt="3" custScaleX="173309" custScaleY="108196" custRadScaleRad="107270" custRadScaleInc="-5761">
        <dgm:presLayoutVars>
          <dgm:bulletEnabled val="1"/>
        </dgm:presLayoutVars>
      </dgm:prSet>
      <dgm:spPr/>
    </dgm:pt>
    <dgm:pt modelId="{7B30A5BF-1043-4113-B429-2F74C7579DF1}" type="pres">
      <dgm:prSet presAssocID="{69C60C99-4597-47F0-821A-26A9BF343055}" presName="dummy" presStyleCnt="0"/>
      <dgm:spPr/>
    </dgm:pt>
    <dgm:pt modelId="{5C7F8521-6AAE-4F0B-988C-51FD1222C315}" type="pres">
      <dgm:prSet presAssocID="{A04B5465-4C1F-4272-B7B3-45FC142D7D37}" presName="sibTrans" presStyleLbl="sibTrans2D1" presStyleIdx="1" presStyleCnt="3"/>
      <dgm:spPr/>
    </dgm:pt>
    <dgm:pt modelId="{7D165134-370B-4278-93D6-ACE936F57343}" type="pres">
      <dgm:prSet presAssocID="{DF27851F-EFC8-4657-8D88-EC0E24DC5227}" presName="node" presStyleLbl="node1" presStyleIdx="2" presStyleCnt="3" custScaleX="174220" custScaleY="108196" custRadScaleRad="105976" custRadScaleInc="4841">
        <dgm:presLayoutVars>
          <dgm:bulletEnabled val="1"/>
        </dgm:presLayoutVars>
      </dgm:prSet>
      <dgm:spPr/>
    </dgm:pt>
    <dgm:pt modelId="{289B726F-DE03-4B0A-9149-9FA9E2255DA6}" type="pres">
      <dgm:prSet presAssocID="{DF27851F-EFC8-4657-8D88-EC0E24DC5227}" presName="dummy" presStyleCnt="0"/>
      <dgm:spPr/>
    </dgm:pt>
    <dgm:pt modelId="{465F0A3D-8E01-4716-9B05-30F4C4001F3D}" type="pres">
      <dgm:prSet presAssocID="{08E688FD-7A70-4531-B6AD-CDBC988149A0}" presName="sibTrans" presStyleLbl="sibTrans2D1" presStyleIdx="2" presStyleCnt="3"/>
      <dgm:spPr/>
    </dgm:pt>
  </dgm:ptLst>
  <dgm:cxnLst>
    <dgm:cxn modelId="{176CF7CD-CA50-4F0C-A376-14CBBE3F8260}" srcId="{7C7971A1-66F2-4DB8-925A-B7ED97243925}" destId="{69C60C99-4597-47F0-821A-26A9BF343055}" srcOrd="1" destOrd="0" parTransId="{03702EFE-02BE-470A-A245-3293054AF094}" sibTransId="{A04B5465-4C1F-4272-B7B3-45FC142D7D37}"/>
    <dgm:cxn modelId="{D90148F4-24CE-44BA-9839-0B74C1C748EE}" type="presOf" srcId="{A04B5465-4C1F-4272-B7B3-45FC142D7D37}" destId="{5C7F8521-6AAE-4F0B-988C-51FD1222C315}" srcOrd="0" destOrd="0" presId="urn:microsoft.com/office/officeart/2005/8/layout/radial6"/>
    <dgm:cxn modelId="{90CC2672-804C-4F93-B170-F33D5EA2B8DC}" type="presOf" srcId="{DF27851F-EFC8-4657-8D88-EC0E24DC5227}" destId="{7D165134-370B-4278-93D6-ACE936F57343}" srcOrd="0" destOrd="0" presId="urn:microsoft.com/office/officeart/2005/8/layout/radial6"/>
    <dgm:cxn modelId="{89F1463F-B79D-49C3-9C21-39002C178255}" srcId="{8C628332-25A0-48CF-A847-8BBCA3C33D5A}" destId="{7C7971A1-66F2-4DB8-925A-B7ED97243925}" srcOrd="0" destOrd="0" parTransId="{53F153C0-1E07-4846-A47B-B34B94140F03}" sibTransId="{DA47A66C-B763-4B9D-B120-839619E65A6D}"/>
    <dgm:cxn modelId="{78325B03-4C55-49B2-AFFA-9AAF4625193E}" type="presOf" srcId="{08E688FD-7A70-4531-B6AD-CDBC988149A0}" destId="{465F0A3D-8E01-4716-9B05-30F4C4001F3D}" srcOrd="0" destOrd="0" presId="urn:microsoft.com/office/officeart/2005/8/layout/radial6"/>
    <dgm:cxn modelId="{B62F5572-18B2-491B-89E3-9AC908AC9728}" srcId="{7C7971A1-66F2-4DB8-925A-B7ED97243925}" destId="{DF27851F-EFC8-4657-8D88-EC0E24DC5227}" srcOrd="2" destOrd="0" parTransId="{C675520A-9E37-4163-83D4-E512243E2AFB}" sibTransId="{08E688FD-7A70-4531-B6AD-CDBC988149A0}"/>
    <dgm:cxn modelId="{26CA12BD-1652-4B25-96A1-39961E53F166}" srcId="{7C7971A1-66F2-4DB8-925A-B7ED97243925}" destId="{1E7E64DF-35BB-4BF8-B3D6-04CFD6846AEE}" srcOrd="0" destOrd="0" parTransId="{002AEDDC-E210-4CB1-A25D-DD178FB35484}" sibTransId="{D384F25B-4428-4547-82F1-816EBFB2426E}"/>
    <dgm:cxn modelId="{30A6847E-4248-42C0-9613-152853D423ED}" type="presOf" srcId="{D384F25B-4428-4547-82F1-816EBFB2426E}" destId="{A1704BA6-B6F4-4FC9-939C-325E95B8C70F}" srcOrd="0" destOrd="0" presId="urn:microsoft.com/office/officeart/2005/8/layout/radial6"/>
    <dgm:cxn modelId="{F5BB291F-8FE2-457E-87CD-004C4E820B20}" type="presOf" srcId="{1E7E64DF-35BB-4BF8-B3D6-04CFD6846AEE}" destId="{56D80128-0E92-494C-8A12-238A83AFEDAA}" srcOrd="0" destOrd="0" presId="urn:microsoft.com/office/officeart/2005/8/layout/radial6"/>
    <dgm:cxn modelId="{7ED7C68E-48EE-477F-9007-DF9C471A03CD}" type="presOf" srcId="{69C60C99-4597-47F0-821A-26A9BF343055}" destId="{1F9433FB-E3F0-4100-A35A-D7114E24F049}" srcOrd="0" destOrd="0" presId="urn:microsoft.com/office/officeart/2005/8/layout/radial6"/>
    <dgm:cxn modelId="{E1D0891A-60E1-491E-9F09-D0C1FAFA0C25}" type="presOf" srcId="{8C628332-25A0-48CF-A847-8BBCA3C33D5A}" destId="{B1A544C1-465A-46FA-939E-80A00D3E6944}" srcOrd="0" destOrd="0" presId="urn:microsoft.com/office/officeart/2005/8/layout/radial6"/>
    <dgm:cxn modelId="{5433D3C0-9143-4799-96ED-3A252076EB69}" type="presOf" srcId="{7C7971A1-66F2-4DB8-925A-B7ED97243925}" destId="{87CEE110-BC54-4B58-A859-C703DF45DE74}" srcOrd="0" destOrd="0" presId="urn:microsoft.com/office/officeart/2005/8/layout/radial6"/>
    <dgm:cxn modelId="{4F8372AF-D60C-4927-A0B6-C0CC2BCC2367}" type="presParOf" srcId="{B1A544C1-465A-46FA-939E-80A00D3E6944}" destId="{87CEE110-BC54-4B58-A859-C703DF45DE74}" srcOrd="0" destOrd="0" presId="urn:microsoft.com/office/officeart/2005/8/layout/radial6"/>
    <dgm:cxn modelId="{DC48E79F-6270-4CC5-8995-15FD46CC7B80}" type="presParOf" srcId="{B1A544C1-465A-46FA-939E-80A00D3E6944}" destId="{56D80128-0E92-494C-8A12-238A83AFEDAA}" srcOrd="1" destOrd="0" presId="urn:microsoft.com/office/officeart/2005/8/layout/radial6"/>
    <dgm:cxn modelId="{D3A78982-7091-4D14-BC86-7B51655FBFE1}" type="presParOf" srcId="{B1A544C1-465A-46FA-939E-80A00D3E6944}" destId="{E53339E0-C92F-4341-8D58-934CECCC3FF1}" srcOrd="2" destOrd="0" presId="urn:microsoft.com/office/officeart/2005/8/layout/radial6"/>
    <dgm:cxn modelId="{18AA1917-80EA-4981-BDE7-6D08CFE60B0B}" type="presParOf" srcId="{B1A544C1-465A-46FA-939E-80A00D3E6944}" destId="{A1704BA6-B6F4-4FC9-939C-325E95B8C70F}" srcOrd="3" destOrd="0" presId="urn:microsoft.com/office/officeart/2005/8/layout/radial6"/>
    <dgm:cxn modelId="{2F9E315D-3B43-46B9-933A-69D8E809D469}" type="presParOf" srcId="{B1A544C1-465A-46FA-939E-80A00D3E6944}" destId="{1F9433FB-E3F0-4100-A35A-D7114E24F049}" srcOrd="4" destOrd="0" presId="urn:microsoft.com/office/officeart/2005/8/layout/radial6"/>
    <dgm:cxn modelId="{3686BA0D-6321-4CEE-AFEC-9D1FBFB2D570}" type="presParOf" srcId="{B1A544C1-465A-46FA-939E-80A00D3E6944}" destId="{7B30A5BF-1043-4113-B429-2F74C7579DF1}" srcOrd="5" destOrd="0" presId="urn:microsoft.com/office/officeart/2005/8/layout/radial6"/>
    <dgm:cxn modelId="{952E98DA-908F-40A7-A45C-837266EB9672}" type="presParOf" srcId="{B1A544C1-465A-46FA-939E-80A00D3E6944}" destId="{5C7F8521-6AAE-4F0B-988C-51FD1222C315}" srcOrd="6" destOrd="0" presId="urn:microsoft.com/office/officeart/2005/8/layout/radial6"/>
    <dgm:cxn modelId="{7270D050-F40A-4174-B88D-B6EB25946D0A}" type="presParOf" srcId="{B1A544C1-465A-46FA-939E-80A00D3E6944}" destId="{7D165134-370B-4278-93D6-ACE936F57343}" srcOrd="7" destOrd="0" presId="urn:microsoft.com/office/officeart/2005/8/layout/radial6"/>
    <dgm:cxn modelId="{16EC3DAC-EC0D-46F0-A6F0-31A86ED42CB1}" type="presParOf" srcId="{B1A544C1-465A-46FA-939E-80A00D3E6944}" destId="{289B726F-DE03-4B0A-9149-9FA9E2255DA6}" srcOrd="8" destOrd="0" presId="urn:microsoft.com/office/officeart/2005/8/layout/radial6"/>
    <dgm:cxn modelId="{C178E171-03DB-403C-9ABB-C318A869426D}" type="presParOf" srcId="{B1A544C1-465A-46FA-939E-80A00D3E6944}" destId="{465F0A3D-8E01-4716-9B05-30F4C4001F3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3B0-0EC9-4E71-9F2D-D52576C6AA3C}">
      <dsp:nvSpPr>
        <dsp:cNvPr id="0" name=""/>
        <dsp:cNvSpPr/>
      </dsp:nvSpPr>
      <dsp:spPr>
        <a:xfrm>
          <a:off x="2587" y="960885"/>
          <a:ext cx="2523092" cy="641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педагогами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87" y="960885"/>
        <a:ext cx="2523092" cy="641109"/>
      </dsp:txXfrm>
    </dsp:sp>
    <dsp:sp modelId="{26DFF744-E195-4AB4-96FB-EDD2196552DD}">
      <dsp:nvSpPr>
        <dsp:cNvPr id="0" name=""/>
        <dsp:cNvSpPr/>
      </dsp:nvSpPr>
      <dsp:spPr>
        <a:xfrm>
          <a:off x="2587" y="1601994"/>
          <a:ext cx="2523092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Курсы повышения квалификации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Внутрифирменное обучение (обмен опытом)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 в </a:t>
          </a:r>
          <a:r>
            <a:rPr lang="ru-RU" sz="1800" kern="1200" dirty="0" err="1" smtClean="0"/>
            <a:t>микрогруппах</a:t>
          </a:r>
          <a:endParaRPr lang="ru-RU" sz="1800" kern="1200" dirty="0"/>
        </a:p>
      </dsp:txBody>
      <dsp:txXfrm>
        <a:off x="2587" y="1601994"/>
        <a:ext cx="2523092" cy="2853427"/>
      </dsp:txXfrm>
    </dsp:sp>
    <dsp:sp modelId="{3E5C360A-F500-4326-927F-6A54369DC2E7}">
      <dsp:nvSpPr>
        <dsp:cNvPr id="0" name=""/>
        <dsp:cNvSpPr/>
      </dsp:nvSpPr>
      <dsp:spPr>
        <a:xfrm>
          <a:off x="2878913" y="960885"/>
          <a:ext cx="2523092" cy="641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обучающимися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78913" y="960885"/>
        <a:ext cx="2523092" cy="641109"/>
      </dsp:txXfrm>
    </dsp:sp>
    <dsp:sp modelId="{9EB9E0DC-FD70-4C07-BD8C-2F10F9088C6E}">
      <dsp:nvSpPr>
        <dsp:cNvPr id="0" name=""/>
        <dsp:cNvSpPr/>
      </dsp:nvSpPr>
      <dsp:spPr>
        <a:xfrm>
          <a:off x="2878913" y="1601994"/>
          <a:ext cx="2523092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Ведение курсов внеурочной деятельности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 на образовательных платформах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Организация конкурсов, экскурсий, встреч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2878913" y="1601994"/>
        <a:ext cx="2523092" cy="2853427"/>
      </dsp:txXfrm>
    </dsp:sp>
    <dsp:sp modelId="{6A88D82D-A252-496F-A0F2-0665F02928A7}">
      <dsp:nvSpPr>
        <dsp:cNvPr id="0" name=""/>
        <dsp:cNvSpPr/>
      </dsp:nvSpPr>
      <dsp:spPr>
        <a:xfrm>
          <a:off x="5755239" y="960885"/>
          <a:ext cx="2523092" cy="641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родителями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55239" y="960885"/>
        <a:ext cx="2523092" cy="641109"/>
      </dsp:txXfrm>
    </dsp:sp>
    <dsp:sp modelId="{3B737913-D92E-404E-A850-0AACC77616DB}">
      <dsp:nvSpPr>
        <dsp:cNvPr id="0" name=""/>
        <dsp:cNvSpPr/>
      </dsp:nvSpPr>
      <dsp:spPr>
        <a:xfrm>
          <a:off x="5755239" y="1601994"/>
          <a:ext cx="2523092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Информационные заметки на сайте школы и на странице школы в социальной сети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Совместные мероприятия</a:t>
          </a:r>
          <a:endParaRPr lang="ru-RU" sz="1800" kern="1200" dirty="0"/>
        </a:p>
      </dsp:txBody>
      <dsp:txXfrm>
        <a:off x="5755239" y="1601994"/>
        <a:ext cx="2523092" cy="2853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63B0-0EC9-4E71-9F2D-D52576C6AA3C}">
      <dsp:nvSpPr>
        <dsp:cNvPr id="0" name=""/>
        <dsp:cNvSpPr/>
      </dsp:nvSpPr>
      <dsp:spPr>
        <a:xfrm>
          <a:off x="2587" y="676520"/>
          <a:ext cx="2523092" cy="540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педагогами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87" y="676520"/>
        <a:ext cx="2523092" cy="540231"/>
      </dsp:txXfrm>
    </dsp:sp>
    <dsp:sp modelId="{26DFF744-E195-4AB4-96FB-EDD2196552DD}">
      <dsp:nvSpPr>
        <dsp:cNvPr id="0" name=""/>
        <dsp:cNvSpPr/>
      </dsp:nvSpPr>
      <dsp:spPr>
        <a:xfrm>
          <a:off x="2587" y="1216752"/>
          <a:ext cx="2523092" cy="3523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Открытое занятие внеурочной деятельности «Как появились деньги»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Выступление на тему «Экономические игры на занятиях по финансовой грамотности»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Мастер-класс «Игра «Семейный бюджет»»</a:t>
          </a:r>
          <a:endParaRPr lang="ru-RU" sz="1500" kern="1200" dirty="0"/>
        </a:p>
      </dsp:txBody>
      <dsp:txXfrm>
        <a:off x="2587" y="1216752"/>
        <a:ext cx="2523092" cy="3523035"/>
      </dsp:txXfrm>
    </dsp:sp>
    <dsp:sp modelId="{3E5C360A-F500-4326-927F-6A54369DC2E7}">
      <dsp:nvSpPr>
        <dsp:cNvPr id="0" name=""/>
        <dsp:cNvSpPr/>
      </dsp:nvSpPr>
      <dsp:spPr>
        <a:xfrm>
          <a:off x="2878913" y="676520"/>
          <a:ext cx="2523092" cy="540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обучающимися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78913" y="676520"/>
        <a:ext cx="2523092" cy="540231"/>
      </dsp:txXfrm>
    </dsp:sp>
    <dsp:sp modelId="{9EB9E0DC-FD70-4C07-BD8C-2F10F9088C6E}">
      <dsp:nvSpPr>
        <dsp:cNvPr id="0" name=""/>
        <dsp:cNvSpPr/>
      </dsp:nvSpPr>
      <dsp:spPr>
        <a:xfrm>
          <a:off x="2878913" y="1216752"/>
          <a:ext cx="2523092" cy="3523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«Ярмарка мастеров» для обучающихся начальной школы (предпринимательские переменки)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/>
            <a:t>Благотоворительная</a:t>
          </a:r>
          <a:r>
            <a:rPr lang="ru-RU" sz="1500" kern="1200" dirty="0" smtClean="0"/>
            <a:t> «Ярмарка мастеров» для обучающихся средней и старшей школы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Марафон интеллектуальных игр по параллелям</a:t>
          </a:r>
          <a:endParaRPr lang="ru-RU" sz="1500" kern="1200" dirty="0"/>
        </a:p>
      </dsp:txBody>
      <dsp:txXfrm>
        <a:off x="2878913" y="1216752"/>
        <a:ext cx="2523092" cy="3523035"/>
      </dsp:txXfrm>
    </dsp:sp>
    <dsp:sp modelId="{6A88D82D-A252-496F-A0F2-0665F02928A7}">
      <dsp:nvSpPr>
        <dsp:cNvPr id="0" name=""/>
        <dsp:cNvSpPr/>
      </dsp:nvSpPr>
      <dsp:spPr>
        <a:xfrm>
          <a:off x="5755239" y="676520"/>
          <a:ext cx="2523092" cy="540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 с родителями</a:t>
          </a:r>
          <a:endParaRPr lang="ru-RU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55239" y="676520"/>
        <a:ext cx="2523092" cy="540231"/>
      </dsp:txXfrm>
    </dsp:sp>
    <dsp:sp modelId="{3B737913-D92E-404E-A850-0AACC77616DB}">
      <dsp:nvSpPr>
        <dsp:cNvPr id="0" name=""/>
        <dsp:cNvSpPr/>
      </dsp:nvSpPr>
      <dsp:spPr>
        <a:xfrm>
          <a:off x="5755239" y="1216752"/>
          <a:ext cx="2523092" cy="3523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Создание информационного ролика для родителей с последующим размещением его на сайте школы и в социальной сети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Проведение интеллектуально-познавательной игры «Финансовый </a:t>
          </a:r>
          <a:r>
            <a:rPr lang="ru-RU" sz="1500" kern="1200" dirty="0" err="1" smtClean="0"/>
            <a:t>квиз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>
        <a:off x="5755239" y="1216752"/>
        <a:ext cx="2523092" cy="3523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F0A3D-8E01-4716-9B05-30F4C4001F3D}">
      <dsp:nvSpPr>
        <dsp:cNvPr id="0" name=""/>
        <dsp:cNvSpPr/>
      </dsp:nvSpPr>
      <dsp:spPr>
        <a:xfrm>
          <a:off x="1796608" y="835315"/>
          <a:ext cx="4325723" cy="4325723"/>
        </a:xfrm>
        <a:prstGeom prst="blockArc">
          <a:avLst>
            <a:gd name="adj1" fmla="val 9242502"/>
            <a:gd name="adj2" fmla="val 1634517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F8521-6AAE-4F0B-988C-51FD1222C315}">
      <dsp:nvSpPr>
        <dsp:cNvPr id="0" name=""/>
        <dsp:cNvSpPr/>
      </dsp:nvSpPr>
      <dsp:spPr>
        <a:xfrm>
          <a:off x="1888226" y="1053874"/>
          <a:ext cx="4325723" cy="4325723"/>
        </a:xfrm>
        <a:prstGeom prst="blockArc">
          <a:avLst>
            <a:gd name="adj1" fmla="val 1171659"/>
            <a:gd name="adj2" fmla="val 962833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4BA6-B6F4-4FC9-939C-325E95B8C70F}">
      <dsp:nvSpPr>
        <dsp:cNvPr id="0" name=""/>
        <dsp:cNvSpPr/>
      </dsp:nvSpPr>
      <dsp:spPr>
        <a:xfrm>
          <a:off x="1979949" y="835100"/>
          <a:ext cx="4325723" cy="4325723"/>
        </a:xfrm>
        <a:prstGeom prst="blockArc">
          <a:avLst>
            <a:gd name="adj1" fmla="val 16046746"/>
            <a:gd name="adj2" fmla="val 155787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EE110-BC54-4B58-A859-C703DF45DE74}">
      <dsp:nvSpPr>
        <dsp:cNvPr id="0" name=""/>
        <dsp:cNvSpPr/>
      </dsp:nvSpPr>
      <dsp:spPr>
        <a:xfrm>
          <a:off x="2880311" y="1656184"/>
          <a:ext cx="2398089" cy="2426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Неделя финансовой грамотности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3231503" y="2011593"/>
        <a:ext cx="1695705" cy="1716064"/>
      </dsp:txXfrm>
    </dsp:sp>
    <dsp:sp modelId="{56D80128-0E92-494C-8A12-238A83AFEDAA}">
      <dsp:nvSpPr>
        <dsp:cNvPr id="0" name=""/>
        <dsp:cNvSpPr/>
      </dsp:nvSpPr>
      <dsp:spPr>
        <a:xfrm>
          <a:off x="2840734" y="74436"/>
          <a:ext cx="2415851" cy="162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Работа с родителями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94527" y="312551"/>
        <a:ext cx="1708265" cy="1149722"/>
      </dsp:txXfrm>
    </dsp:sp>
    <dsp:sp modelId="{1F9433FB-E3F0-4100-A35A-D7114E24F049}">
      <dsp:nvSpPr>
        <dsp:cNvPr id="0" name=""/>
        <dsp:cNvSpPr/>
      </dsp:nvSpPr>
      <dsp:spPr>
        <a:xfrm>
          <a:off x="4833546" y="3168346"/>
          <a:ext cx="2417344" cy="1509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Работа с обучающимися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187558" y="3389354"/>
        <a:ext cx="1709320" cy="1067120"/>
      </dsp:txXfrm>
    </dsp:sp>
    <dsp:sp modelId="{7D165134-370B-4278-93D6-ACE936F57343}">
      <dsp:nvSpPr>
        <dsp:cNvPr id="0" name=""/>
        <dsp:cNvSpPr/>
      </dsp:nvSpPr>
      <dsp:spPr>
        <a:xfrm>
          <a:off x="844935" y="3168351"/>
          <a:ext cx="2430050" cy="1509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Работа с педагогами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00808" y="3389359"/>
        <a:ext cx="1718304" cy="106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2D7E98-69C0-4228-A9E3-ADF342F522F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F5A1D9-F643-4366-9163-B9A4C22A53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1wCvgkVXYF4M8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3326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образовательное учреждение «Средняя школа № 6»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6303" y="479715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Ермолаева Е.С., </a:t>
            </a:r>
          </a:p>
          <a:p>
            <a:pPr algn="r"/>
            <a:r>
              <a:rPr lang="ru-RU" dirty="0" smtClean="0"/>
              <a:t>заместитель директора по УВР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1112" y="6021288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Переславль-Залесский, 2024г.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494325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Неделя финансовой грамотности в школе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73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56102"/>
            <a:ext cx="8208912" cy="7406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Работа с обучающимися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интересные встречи)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 descr="https://sun9-58.userapi.com/impf/9kCQ128ymmVHEVQLjWkU8bAJjq65gYjzKMYIkw/gwcA1wjx0gE.jpg?size=1280x590&amp;quality=96&amp;sign=2cfa66a72c1b3023c9ae5379f4a648f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" y="1988840"/>
            <a:ext cx="5465844" cy="25194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un9-56.userapi.com/impf/oKePuz31fsFlOhRlLnfHriaO8mo6X9BJ1rhtyQ/Jl3X4J9UjIc.jpg?size=498x1080&amp;quality=96&amp;sign=fae2e88ee6dd939413353b962dd0be0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7" b="19577"/>
          <a:stretch/>
        </p:blipFill>
        <p:spPr bwMode="auto">
          <a:xfrm>
            <a:off x="5508104" y="2348880"/>
            <a:ext cx="2916438" cy="30027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181" y="5657002"/>
            <a:ext cx="7784130" cy="580926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Урок о налоговой грамотности с участием представителя из налоговой службы </a:t>
            </a:r>
            <a:r>
              <a:rPr lang="ru-RU" sz="2400" b="1" dirty="0" err="1" smtClean="0">
                <a:solidFill>
                  <a:schemeClr val="tx1"/>
                </a:solidFill>
              </a:rPr>
              <a:t>Артёмовой</a:t>
            </a:r>
            <a:r>
              <a:rPr lang="ru-RU" sz="2400" b="1" dirty="0" smtClean="0">
                <a:solidFill>
                  <a:schemeClr val="tx1"/>
                </a:solidFill>
              </a:rPr>
              <a:t> Е.А.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456102"/>
            <a:ext cx="7488832" cy="7406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Работа с обучающимися: экскурсии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 descr="C:\Users\асиоу\Desktop\фип\IMG-20240114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 b="8306"/>
          <a:stretch/>
        </p:blipFill>
        <p:spPr bwMode="auto">
          <a:xfrm>
            <a:off x="467545" y="1419985"/>
            <a:ext cx="3312368" cy="25040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сиоу\Desktop\фип\IMG-20240114-WA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9" b="21610"/>
          <a:stretch/>
        </p:blipFill>
        <p:spPr bwMode="auto">
          <a:xfrm>
            <a:off x="5004048" y="1438277"/>
            <a:ext cx="2852935" cy="25410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сиоу\Desktop\фип\IMG-20240114-WA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9616"/>
          <a:stretch/>
        </p:blipFill>
        <p:spPr bwMode="auto">
          <a:xfrm>
            <a:off x="3261296" y="3573015"/>
            <a:ext cx="2182041" cy="273474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8143" y="4279609"/>
            <a:ext cx="3057043" cy="8460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016" y="4000772"/>
            <a:ext cx="3117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Великосельский колледж.</a:t>
            </a:r>
          </a:p>
          <a:p>
            <a:pPr algn="ctr"/>
            <a:r>
              <a:rPr lang="ru-RU" b="1" dirty="0"/>
              <a:t>Профессия «Банковское дело»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102490"/>
            <a:ext cx="311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Посещение павильона Сбербанка на ВДНХ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57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Работа с обучающимися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Участие в уроках и марафонах и олимпиадах на платформах «Онлайн уроки банка России», «Учи.</a:t>
            </a:r>
            <a:r>
              <a:rPr lang="en-US" sz="2400" b="1" dirty="0" err="1" smtClean="0">
                <a:solidFill>
                  <a:schemeClr val="tx1"/>
                </a:solidFill>
              </a:rPr>
              <a:t>ru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sun9-14.userapi.com/impf/a5aJB0A5BTSRJOXEiU1ESqTq5aL88LOO8PHj0g/3OxMHnvXmo4.jpg?size=605x807&amp;quality=95&amp;sign=c168f97f904d170c2f7a9ae3bb97b2cb&amp;c_uniq_tag=Zg1kPLVSqTGuv-cvUBSXdqPqgElDu63f7Vs228zdlGo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8"/>
          <a:stretch/>
        </p:blipFill>
        <p:spPr bwMode="auto">
          <a:xfrm>
            <a:off x="635878" y="1467197"/>
            <a:ext cx="2160241" cy="21162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/>
        </p:blipFill>
        <p:spPr bwMode="auto">
          <a:xfrm>
            <a:off x="654850" y="3699783"/>
            <a:ext cx="2141270" cy="1820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4423" r="33104" b="4477"/>
          <a:stretch/>
        </p:blipFill>
        <p:spPr bwMode="auto">
          <a:xfrm>
            <a:off x="2991015" y="1675236"/>
            <a:ext cx="5429672" cy="381642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21927" r="37975" b="7991"/>
          <a:stretch/>
        </p:blipFill>
        <p:spPr bwMode="auto">
          <a:xfrm>
            <a:off x="460399" y="2270892"/>
            <a:ext cx="3926559" cy="39496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с родителями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11154" r="26738" b="23175"/>
          <a:stretch/>
        </p:blipFill>
        <p:spPr bwMode="auto">
          <a:xfrm>
            <a:off x="4716016" y="3789040"/>
            <a:ext cx="3880443" cy="243150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1772816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Размещение полезных ссылок и видео на сайте школы и в социальной сети на школьной странице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83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01715" y="620688"/>
            <a:ext cx="7272808" cy="5809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4115" y="773088"/>
            <a:ext cx="7272808" cy="5809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Неделя финансовой грамотности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4662587"/>
              </p:ext>
            </p:extLst>
          </p:nvPr>
        </p:nvGraphicFramePr>
        <p:xfrm>
          <a:off x="397659" y="773088"/>
          <a:ext cx="8280920" cy="541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«Ярмарка мастеров» для обучающихся начальной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школы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(предпринимательские переменки)</a:t>
            </a:r>
          </a:p>
        </p:txBody>
      </p:sp>
      <p:pic>
        <p:nvPicPr>
          <p:cNvPr id="2051" name="Picture 3" descr="D:\рип 2\фото\неделя фин. грамотности\IMG_20240228_105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7908"/>
            <a:ext cx="3285196" cy="24667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ип 2\фото\неделя фин. грамотности\IMG_20240227_104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4" y="1567908"/>
            <a:ext cx="3282563" cy="24647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D:\рип 2\фото\неделя фин. грамотности\IMG_20240227_104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493402" cy="18722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ип 2\фото\неделя фин. грамотности\IMG-20240303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61" y="4293096"/>
            <a:ext cx="2479644" cy="18597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рип 2\фото\неделя фин. грамотности\IMG-20240301-WA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2122"/>
            <a:ext cx="2493108" cy="18698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п 2\фото\неделя фин. грамотности\IMG-20240314-WA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681028" cy="3574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ип 2\фото\неделя фин. грамотности\IMG-20240314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7550"/>
            <a:ext cx="2699030" cy="35987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914" r="6490" b="3468"/>
          <a:stretch/>
        </p:blipFill>
        <p:spPr bwMode="auto">
          <a:xfrm>
            <a:off x="3183156" y="2276872"/>
            <a:ext cx="2544741" cy="363534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2936" y="476672"/>
            <a:ext cx="5266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Благотворительная «Ярмарка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мастеров» для обучающихся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средней и старшей школы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Как организовать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ярмарку?</a:t>
            </a:r>
          </a:p>
          <a:p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Познакомить </a:t>
            </a:r>
            <a:r>
              <a:rPr lang="ru-RU" dirty="0"/>
              <a:t>обучающихся с разнообразием способов заработать на </a:t>
            </a:r>
            <a:r>
              <a:rPr lang="ru-RU" dirty="0" smtClean="0"/>
              <a:t>ярмарке.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Обговорить правила </a:t>
            </a:r>
            <a:r>
              <a:rPr lang="ru-RU" dirty="0"/>
              <a:t>проведения ярмарки, предупредить о налоговых и арендных сборах. Озвучить, на что пойдут </a:t>
            </a:r>
            <a:r>
              <a:rPr lang="ru-RU" dirty="0" smtClean="0"/>
              <a:t>взносы</a:t>
            </a:r>
            <a:r>
              <a:rPr lang="ru-RU" dirty="0"/>
              <a:t>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Выбрать </a:t>
            </a:r>
            <a:r>
              <a:rPr lang="ru-RU" dirty="0"/>
              <a:t>группу </a:t>
            </a:r>
            <a:r>
              <a:rPr lang="ru-RU" dirty="0" smtClean="0"/>
              <a:t>активистов.</a:t>
            </a:r>
            <a:endParaRPr lang="ru-RU" dirty="0"/>
          </a:p>
          <a:p>
            <a:pPr marL="342900" indent="-342900">
              <a:buAutoNum type="arabicPeriod" startAt="3"/>
            </a:pPr>
            <a:r>
              <a:rPr lang="ru-RU" dirty="0" smtClean="0"/>
              <a:t>Установить </a:t>
            </a:r>
            <a:r>
              <a:rPr lang="ru-RU" dirty="0"/>
              <a:t>максимальную цену на товары и </a:t>
            </a:r>
            <a:r>
              <a:rPr lang="ru-RU" dirty="0" smtClean="0"/>
              <a:t>услуги.</a:t>
            </a:r>
            <a:endParaRPr lang="ru-RU" dirty="0"/>
          </a:p>
          <a:p>
            <a:pPr marL="342900" indent="-342900">
              <a:buAutoNum type="arabicPeriod" startAt="5"/>
            </a:pPr>
            <a:r>
              <a:rPr lang="ru-RU" dirty="0" smtClean="0"/>
              <a:t>Выбрать </a:t>
            </a:r>
            <a:r>
              <a:rPr lang="ru-RU" dirty="0"/>
              <a:t>помещение,  изготовить и прикрепить вывески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для </a:t>
            </a:r>
            <a:r>
              <a:rPr lang="ru-RU" dirty="0"/>
              <a:t>магазинов, нарисовать ценники.</a:t>
            </a:r>
          </a:p>
          <a:p>
            <a:r>
              <a:rPr lang="ru-RU" dirty="0" smtClean="0"/>
              <a:t>6.   Изготовить </a:t>
            </a:r>
            <a:r>
              <a:rPr lang="ru-RU" dirty="0"/>
              <a:t>деньги (если мероприятие для малышей)</a:t>
            </a:r>
          </a:p>
          <a:p>
            <a:pPr marL="342900" indent="-342900">
              <a:buAutoNum type="arabicPeriod" startAt="7"/>
            </a:pPr>
            <a:r>
              <a:rPr lang="ru-RU" dirty="0" smtClean="0"/>
              <a:t>Заранее </a:t>
            </a:r>
            <a:r>
              <a:rPr lang="ru-RU" dirty="0"/>
              <a:t>выдавать детям «</a:t>
            </a:r>
            <a:r>
              <a:rPr lang="ru-RU" dirty="0" smtClean="0"/>
              <a:t>зарплату» (если мероприятие для малышей)</a:t>
            </a:r>
          </a:p>
          <a:p>
            <a:pPr marL="342900" indent="-342900">
              <a:buAutoNum type="arabicPeriod" startAt="8"/>
            </a:pPr>
            <a:r>
              <a:rPr lang="ru-RU" dirty="0" smtClean="0"/>
              <a:t>Предоставить </a:t>
            </a:r>
            <a:r>
              <a:rPr lang="ru-RU" dirty="0"/>
              <a:t>отчёт о том, куда были направлены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вырученные  </a:t>
            </a:r>
            <a:r>
              <a:rPr lang="ru-RU" dirty="0"/>
              <a:t>деньги.</a:t>
            </a:r>
          </a:p>
        </p:txBody>
      </p:sp>
    </p:spTree>
    <p:extLst>
      <p:ext uri="{BB962C8B-B14F-4D97-AF65-F5344CB8AC3E}">
        <p14:creationId xmlns:p14="http://schemas.microsoft.com/office/powerpoint/2010/main" val="2353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Марафон интеллектуальных игр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D:\рип 2\фото\неделя фин. грамотности\IMG_20240228_133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580761" cy="26886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ип 2\фото\неделя фин. грамотности\IMG_20240229_133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600400" cy="27034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ип 2\фото\неделя фин. грамотности\IMG_20240301_13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581937" cy="26895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ип 2\фото\неделя фин. грамотности\IMG_20240228_141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76" y="3894516"/>
            <a:ext cx="3625740" cy="27224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Открытое занятие по финансовой грамотности  на тему «Деньги»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D:\рип 2\фото\неделя фин. грамотности\IMG_20240301_131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5094"/>
            <a:ext cx="4176464" cy="31359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ип 2\фото\неделя фин. грамотности\IMG_20240301_124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05095"/>
            <a:ext cx="4176464" cy="31359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39770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«Система методического сопровождения процесса формирования финансовой грамотности обучающихся»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74888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февраля 2023г по октябрь 2024г МОУ СШ №6 г. Переславля-Залесского является муниципальной инновационной площадкой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36510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</a:p>
          <a:p>
            <a:pPr algn="just"/>
            <a:r>
              <a:rPr lang="ru-RU" dirty="0" smtClean="0"/>
              <a:t>Создание системы методического сопровождения процесса формирования финансовой  грамотности обучающихся в МОУ СШ №6».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Выступление на тему 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«Экономические игры на занятиях по финансовой грамотности»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D:\рип 2\фото\неделя фин. грамотности\IMG_20240301_13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65" y="1772816"/>
            <a:ext cx="5981997" cy="44916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818" y="47567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игры «Семейный бюджет»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(мастер-класс)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 descr="D:\рип 2\фото\неделя фин. грамотности\IMG_20240301_135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05" y="1628799"/>
            <a:ext cx="3598721" cy="27021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рип 2\фото\неделя фин. грамотности\IMG_20240301_14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598721" cy="27021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ип 2\фото\неделя фин. грамотности\IMG_20240301_135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509967" cy="26355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818" y="4756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«Финансовый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квиз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 для родителей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D:\рип 2\фото\неделя фин. грамотности\n7GjQm_8HY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80454" cy="3060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ип 2\фото\неделя фин. грамотности\j-UyrnWCO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20" y="1752702"/>
            <a:ext cx="4080454" cy="3060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10000" r="14642" b="13059"/>
          <a:stretch/>
        </p:blipFill>
        <p:spPr bwMode="auto">
          <a:xfrm>
            <a:off x="1475656" y="1772816"/>
            <a:ext cx="6552728" cy="40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567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Создание обучающимися видеоролика для родителей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0934" y="580665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disk.yandex.ru/i/1wCvgkVXYF4M8g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01715" y="620688"/>
            <a:ext cx="7272808" cy="58092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7975852"/>
              </p:ext>
            </p:extLst>
          </p:nvPr>
        </p:nvGraphicFramePr>
        <p:xfrm>
          <a:off x="395536" y="620688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6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120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педагогов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859" y="220486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Опыт в организации «Ярмарки мастеров»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Новые идеи в преподавании финансовой грамотности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Готовая методическая разработка занятия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Сценарии </a:t>
            </a:r>
            <a:r>
              <a:rPr lang="ru-RU" dirty="0" err="1"/>
              <a:t>квизов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Подборка экономических игр, игра «Семейный бюджет», которая готова к использованию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собственной финансовой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9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120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обучающихся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329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Опыт предпринимательской </a:t>
            </a:r>
            <a:r>
              <a:rPr lang="ru-RU" dirty="0" smtClean="0"/>
              <a:t>деятельности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Профориентация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Расширение </a:t>
            </a:r>
            <a:r>
              <a:rPr lang="ru-RU" dirty="0" smtClean="0"/>
              <a:t>кругозора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Возможности продемонстрировать свои таланты и </a:t>
            </a:r>
            <a:r>
              <a:rPr lang="ru-RU" dirty="0" smtClean="0"/>
              <a:t>умения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сделать мир лучше (</a:t>
            </a:r>
            <a:r>
              <a:rPr lang="ru-RU" dirty="0" err="1"/>
              <a:t>благотоворительность</a:t>
            </a:r>
            <a:r>
              <a:rPr lang="ru-RU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коммуникативных </a:t>
            </a:r>
            <a:r>
              <a:rPr lang="ru-RU" dirty="0" smtClean="0"/>
              <a:t>способностей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умения работать в </a:t>
            </a:r>
            <a:r>
              <a:rPr lang="ru-RU" dirty="0" smtClean="0"/>
              <a:t>команде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финансовой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120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родителей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1333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участия в жизни </a:t>
            </a:r>
            <a:r>
              <a:rPr lang="ru-RU" dirty="0" smtClean="0"/>
              <a:t>школы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продемонстрировать свои знания в области финансовой </a:t>
            </a:r>
            <a:r>
              <a:rPr lang="ru-RU" dirty="0" smtClean="0"/>
              <a:t>грамотности</a:t>
            </a:r>
            <a:r>
              <a:rPr lang="ru-RU" dirty="0"/>
              <a:t>, определить </a:t>
            </a:r>
            <a:r>
              <a:rPr lang="ru-RU" dirty="0" smtClean="0"/>
              <a:t>дефициты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продемонстрировать свои таланты и </a:t>
            </a:r>
            <a:r>
              <a:rPr lang="ru-RU" dirty="0" smtClean="0"/>
              <a:t>умения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Повышение финансовой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9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120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Для школы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1333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Вовлечение обучающихся в совместную деятельность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Вовлечение родителей в жизнь школы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Опыт в организации благотворительной ярмарки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проведения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«Недели финансовой грамотности»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6888" r="3533" b="22445"/>
          <a:stretch/>
        </p:blipFill>
        <p:spPr bwMode="auto">
          <a:xfrm>
            <a:off x="1542196" y="1516198"/>
            <a:ext cx="2381732" cy="326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013176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Обучающиеся школы собрали 6100 рублей на лечение этого доброго пса Беляша</a:t>
            </a:r>
            <a:endParaRPr lang="ru-RU" sz="24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914" r="6490" b="3468"/>
          <a:stretch/>
        </p:blipFill>
        <p:spPr bwMode="auto">
          <a:xfrm>
            <a:off x="4833772" y="1470420"/>
            <a:ext cx="2280483" cy="325783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564" y="260648"/>
            <a:ext cx="3845273" cy="76352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7201" y="1762060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Финансовая грамотность является частью функциональной грамотности.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00948" y="3130212"/>
            <a:ext cx="360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Адаптация обучающихся к активной экономической жизни.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7033" y="1623561"/>
            <a:ext cx="4183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 сентября 2022 года введён обязательный курс внеурочной деятельности по финансовой грамотности для младших школьников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9914" y="2996300"/>
            <a:ext cx="419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Отсутствие </a:t>
            </a:r>
            <a:r>
              <a:rPr lang="ru-RU" sz="1600" i="1" dirty="0" smtClean="0"/>
              <a:t>рекомендованной</a:t>
            </a:r>
            <a:r>
              <a:rPr lang="ru-RU" sz="1600" dirty="0" smtClean="0"/>
              <a:t> примерной программы , отражающей содержание предмета, основные понятия, подходы к его изучению на разных ступенях образования.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3018" y="4388753"/>
            <a:ext cx="429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Сложности в выборе конкретного УМК по формированию финансовой грамотности.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281" y="1223451"/>
            <a:ext cx="31683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Для обучающихся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4465" y="1218603"/>
            <a:ext cx="31683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Для педагогов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0948" y="4221088"/>
            <a:ext cx="360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Недостаточный уровень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финансовой грамотности школьников.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48" y="5349895"/>
            <a:ext cx="429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Отсутствие специальной подготовки педагогов.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55978" y="1218603"/>
            <a:ext cx="0" cy="509071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180" y="20608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56102"/>
            <a:ext cx="8496944" cy="58092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Основные направления работы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9545149"/>
              </p:ext>
            </p:extLst>
          </p:nvPr>
        </p:nvGraphicFramePr>
        <p:xfrm>
          <a:off x="467544" y="399883"/>
          <a:ext cx="8280920" cy="541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5" b="12113"/>
          <a:stretch/>
        </p:blipFill>
        <p:spPr bwMode="auto">
          <a:xfrm>
            <a:off x="611560" y="4564353"/>
            <a:ext cx="2232248" cy="180427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асиоу\Desktop\фип\IMG-20240117-WA00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0504" r="35905" b="32194"/>
          <a:stretch/>
        </p:blipFill>
        <p:spPr bwMode="auto">
          <a:xfrm>
            <a:off x="3389882" y="4559981"/>
            <a:ext cx="2478261" cy="18086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8289" r="37618" b="25677"/>
          <a:stretch/>
        </p:blipFill>
        <p:spPr bwMode="auto">
          <a:xfrm>
            <a:off x="6372200" y="4571028"/>
            <a:ext cx="2260944" cy="18077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764" y="61459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Обзор УМК по финансовой грамотности для начальной и средней школы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24386" r="15294" b="6764"/>
          <a:stretch/>
        </p:blipFill>
        <p:spPr bwMode="auto">
          <a:xfrm>
            <a:off x="395536" y="1345128"/>
            <a:ext cx="8217296" cy="452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Обзор художественной литературы по финансовой грамотности для начальной и средней школы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24795" r="12517" b="8606"/>
          <a:stretch/>
        </p:blipFill>
        <p:spPr bwMode="auto">
          <a:xfrm>
            <a:off x="341358" y="1797133"/>
            <a:ext cx="8245259" cy="42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685" y="62068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Обзор интернет-платформ по финансовой грамотности для начальной и средней школы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7" t="21312" r="14253" b="13115"/>
          <a:stretch/>
        </p:blipFill>
        <p:spPr bwMode="auto">
          <a:xfrm>
            <a:off x="579726" y="2132856"/>
            <a:ext cx="7894853" cy="41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56102"/>
            <a:ext cx="8208912" cy="131671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Работа 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педагогами: внутрифирменное обучение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5"/>
          <a:stretch/>
        </p:blipFill>
        <p:spPr bwMode="auto">
          <a:xfrm>
            <a:off x="827584" y="1880006"/>
            <a:ext cx="1931615" cy="187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6534" t="11865" r="2778" b="7538"/>
          <a:stretch/>
        </p:blipFill>
        <p:spPr bwMode="auto">
          <a:xfrm>
            <a:off x="3060590" y="1873315"/>
            <a:ext cx="2807554" cy="1879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6471" t="20835" r="26471" b="5374"/>
          <a:stretch/>
        </p:blipFill>
        <p:spPr bwMode="auto">
          <a:xfrm>
            <a:off x="6107804" y="1852117"/>
            <a:ext cx="2376264" cy="2036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52632"/>
              </p:ext>
            </p:extLst>
          </p:nvPr>
        </p:nvGraphicFramePr>
        <p:xfrm>
          <a:off x="1547664" y="4005064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900"/>
                <a:gridCol w="3948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Новикова</a:t>
                      </a:r>
                      <a:r>
                        <a:rPr lang="ru-RU" baseline="0" dirty="0" smtClean="0"/>
                        <a:t> Е.Л.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экономическими сказками на занятиях по финансовой грамотности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Фасенко</a:t>
                      </a:r>
                      <a:r>
                        <a:rPr lang="ru-RU" dirty="0" smtClean="0"/>
                        <a:t> А.О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экономических задач на уроках</a:t>
                      </a:r>
                      <a:r>
                        <a:rPr lang="ru-RU" baseline="0" dirty="0" smtClean="0"/>
                        <a:t> и во внеурочной 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Баранова О.С.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 игры на уроках и во внеурочной 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647" t="22446" r="3594" b="16245"/>
          <a:stretch/>
        </p:blipFill>
        <p:spPr bwMode="auto">
          <a:xfrm>
            <a:off x="323528" y="1196752"/>
            <a:ext cx="5476616" cy="22854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56102"/>
            <a:ext cx="8208912" cy="7406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Работа с обучающимися: конкурсы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6985"/>
          <a:stretch/>
        </p:blipFill>
        <p:spPr bwMode="auto">
          <a:xfrm rot="16200000">
            <a:off x="6137221" y="4030328"/>
            <a:ext cx="2294324" cy="197324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6059" y="4155586"/>
            <a:ext cx="2294324" cy="172272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393" y="4509120"/>
            <a:ext cx="4175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Конкурс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занимательных историй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тему «Страхование»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0144" y="1628800"/>
            <a:ext cx="2876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Конкурс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экономических задач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829</TotalTime>
  <Words>799</Words>
  <Application>Microsoft Office PowerPoint</Application>
  <PresentationFormat>Экран (4:3)</PresentationFormat>
  <Paragraphs>152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обучающимися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асиоу</dc:creator>
  <cp:lastModifiedBy>асиоу</cp:lastModifiedBy>
  <cp:revision>31</cp:revision>
  <dcterms:created xsi:type="dcterms:W3CDTF">2024-04-08T06:11:09Z</dcterms:created>
  <dcterms:modified xsi:type="dcterms:W3CDTF">2024-04-12T08:39:10Z</dcterms:modified>
</cp:coreProperties>
</file>