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64705"/>
            <a:ext cx="8458200" cy="201622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Тонколистовой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металл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4953000" cy="1752600"/>
          </a:xfrm>
        </p:spPr>
        <p:txBody>
          <a:bodyPr/>
          <a:lstStyle/>
          <a:p>
            <a:r>
              <a:rPr lang="ru-RU" dirty="0"/>
              <a:t>Разработал: учитель технологии </a:t>
            </a:r>
            <a:r>
              <a:rPr lang="ru-RU" dirty="0" err="1" smtClean="0"/>
              <a:t>Королькевич</a:t>
            </a:r>
            <a:r>
              <a:rPr lang="ru-RU" dirty="0" smtClean="0"/>
              <a:t> Е.А</a:t>
            </a:r>
            <a:endParaRPr lang="ru-RU" dirty="0"/>
          </a:p>
          <a:p>
            <a:r>
              <a:rPr lang="ru-RU" sz="1200" dirty="0" smtClean="0"/>
              <a:t>               МОУ СШ № 6</a:t>
            </a:r>
          </a:p>
          <a:p>
            <a:r>
              <a:rPr lang="ru-RU" sz="1200" dirty="0" smtClean="0"/>
              <a:t>    г. Переславль-Залесский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031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016224"/>
          </a:xfrm>
        </p:spPr>
        <p:txBody>
          <a:bodyPr/>
          <a:lstStyle/>
          <a:p>
            <a:r>
              <a:rPr lang="ru-RU" dirty="0"/>
              <a:t>Металлы – природные конструкционные материалы, получаемые из руд железо, медь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олово, свинец, ртуть, алюминий, золото, серебро и многие другие</a:t>
            </a:r>
            <a:endParaRPr lang="ru-RU" dirty="0"/>
          </a:p>
        </p:txBody>
      </p:sp>
      <p:pic>
        <p:nvPicPr>
          <p:cNvPr id="4" name="Picture 2" descr="Железногорски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85" y="2348880"/>
            <a:ext cx="3341415" cy="22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4 (4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9618"/>
            <a:ext cx="3741928" cy="24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5de5ee747cf4c985458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75" y="3490458"/>
            <a:ext cx="33528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2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605032"/>
          </a:xfrm>
        </p:spPr>
        <p:txBody>
          <a:bodyPr/>
          <a:lstStyle/>
          <a:p>
            <a:r>
              <a:rPr lang="ru-RU" dirty="0"/>
              <a:t>Сплавы – это конструкционные материалы, получаемые соединением нескольких компонентов, из которых хотя бы один металл</a:t>
            </a:r>
          </a:p>
          <a:p>
            <a:endParaRPr lang="ru-RU" dirty="0"/>
          </a:p>
        </p:txBody>
      </p:sp>
      <p:pic>
        <p:nvPicPr>
          <p:cNvPr id="2050" name="Picture 2" descr="C:\Users\Use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1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2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Свойства металлов и сплавов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539616"/>
          </a:xfrm>
        </p:spPr>
        <p:txBody>
          <a:bodyPr/>
          <a:lstStyle/>
          <a:p>
            <a:r>
              <a:rPr lang="ru-RU" dirty="0"/>
              <a:t>Металлы и сплавы обладают: цветом и блеском, температурой плавления, плотностью, тепло и электропроводностью</a:t>
            </a:r>
          </a:p>
          <a:p>
            <a:endParaRPr lang="ru-RU" dirty="0"/>
          </a:p>
        </p:txBody>
      </p:sp>
      <p:pic>
        <p:nvPicPr>
          <p:cNvPr id="4" name="Picture 4" descr="Благородные металлы и сплавы Серебро на interfax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891400" cy="25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tureckie-juvelirnye-ukrashenija-iz-zol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61049"/>
            <a:ext cx="4245351" cy="25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5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Виды металлов и сплавов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ru-RU" dirty="0"/>
              <a:t>Черные (ржавеют) – </a:t>
            </a:r>
          </a:p>
          <a:p>
            <a:r>
              <a:rPr lang="ru-RU" dirty="0"/>
              <a:t>железо, сталь, </a:t>
            </a:r>
            <a:r>
              <a:rPr lang="ru-RU" dirty="0" smtClean="0"/>
              <a:t>чугун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Цветные (не ржавеют) – медь, алюминий, олово, бронза, латунь и другие </a:t>
            </a:r>
          </a:p>
          <a:p>
            <a:endParaRPr lang="ru-RU" dirty="0"/>
          </a:p>
        </p:txBody>
      </p:sp>
      <p:pic>
        <p:nvPicPr>
          <p:cNvPr id="4098" name="Picture 2" descr="C:\Users\User\Desktop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340768"/>
            <a:ext cx="3640820" cy="20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429015" cy="24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6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Тонколистовой металл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Его получают прокаткой. Это один из видов обработки металлов давлением</a:t>
            </a:r>
          </a:p>
          <a:p>
            <a:endParaRPr lang="ru-RU" dirty="0"/>
          </a:p>
        </p:txBody>
      </p:sp>
      <p:pic>
        <p:nvPicPr>
          <p:cNvPr id="4" name="Picture 2" descr="Реферат: Упругая и пластическая деформация металлов. Способы обработки металлов давлени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58299"/>
            <a:ext cx="6164520" cy="330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2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Виды тонколистового металла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Фольга</a:t>
            </a:r>
            <a:r>
              <a:rPr lang="ru-RU" dirty="0"/>
              <a:t> – толщина до 0,2мм</a:t>
            </a:r>
          </a:p>
          <a:p>
            <a:r>
              <a:rPr lang="ru-RU" b="1" dirty="0"/>
              <a:t>Жесть</a:t>
            </a:r>
            <a:r>
              <a:rPr lang="ru-RU" dirty="0"/>
              <a:t> – толщина до 0,5мм</a:t>
            </a:r>
          </a:p>
          <a:p>
            <a:r>
              <a:rPr lang="ru-RU" sz="1800" i="1" dirty="0"/>
              <a:t>Черная жесть </a:t>
            </a:r>
            <a:r>
              <a:rPr lang="ru-RU" sz="1800" dirty="0"/>
              <a:t>– ржавеет</a:t>
            </a:r>
          </a:p>
          <a:p>
            <a:r>
              <a:rPr lang="ru-RU" sz="1800" i="1" dirty="0"/>
              <a:t>Белая жесть </a:t>
            </a:r>
            <a:r>
              <a:rPr lang="ru-RU" sz="1800" dirty="0"/>
              <a:t>– не ржавеет (покрыта оловом)</a:t>
            </a:r>
          </a:p>
          <a:p>
            <a:r>
              <a:rPr lang="ru-RU" b="1" dirty="0"/>
              <a:t>Оцинкованная сталь </a:t>
            </a:r>
            <a:r>
              <a:rPr lang="ru-RU" dirty="0"/>
              <a:t>– толщина до 0,8мм (покрыта цинком)</a:t>
            </a:r>
          </a:p>
          <a:p>
            <a:endParaRPr lang="ru-RU" dirty="0"/>
          </a:p>
        </p:txBody>
      </p:sp>
      <p:pic>
        <p:nvPicPr>
          <p:cNvPr id="4" name="Picture 2" descr="Фольга 100м 18 мк. - Перчатки, миски, кисти и др. - Парикмахерский Интернет-Магазин &quot;Inkanto27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454383" cy="20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Металлы - Тяжелая, электронная промышленность - Международная доска объявлений - Поисковый портал КОМПАСС Укра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13" y="4560337"/>
            <a:ext cx="2151146" cy="17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Химия и Химики 3 2012. Химия вокруг нас. Коррозия метал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10" y="4589651"/>
            <a:ext cx="2699585" cy="18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Применение тонколистового металла</a:t>
            </a:r>
            <a:endParaRPr lang="ru-RU" b="1" dirty="0"/>
          </a:p>
        </p:txBody>
      </p:sp>
      <p:pic>
        <p:nvPicPr>
          <p:cNvPr id="4" name="Picture 2" descr="Фольга - блестящая помощ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224778"/>
            <a:ext cx="3142025" cy="25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Водосток из оцинкованного листа фото. Картинка 7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331592" cy="22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Изготовление жестяной банки (жестетары) - Photo Gallery - Южлітографметал - виробництво жерстяної тари - Ukrbiz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76163"/>
            <a:ext cx="1971233" cy="14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79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4778"/>
            <a:ext cx="5080139" cy="25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hello_html_4a9a7e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244" y="1877344"/>
            <a:ext cx="2919909" cy="22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3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654152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713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</TotalTime>
  <Words>169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Тонколистовой металл 5 класс</vt:lpstr>
      <vt:lpstr>Презентация PowerPoint</vt:lpstr>
      <vt:lpstr>Презентация PowerPoint</vt:lpstr>
      <vt:lpstr>Свойства металлов и сплавов</vt:lpstr>
      <vt:lpstr>Виды металлов и сплавов</vt:lpstr>
      <vt:lpstr>Тонколистовой металл</vt:lpstr>
      <vt:lpstr>Виды тонколистового металла</vt:lpstr>
      <vt:lpstr>Применение тонколистового металла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Тонколистовой металл       и проволока 5 класс</dc:title>
  <dc:creator>User</dc:creator>
  <cp:lastModifiedBy>User</cp:lastModifiedBy>
  <cp:revision>3</cp:revision>
  <dcterms:created xsi:type="dcterms:W3CDTF">2020-11-06T13:48:53Z</dcterms:created>
  <dcterms:modified xsi:type="dcterms:W3CDTF">2020-11-07T18:03:34Z</dcterms:modified>
</cp:coreProperties>
</file>