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71" r:id="rId3"/>
    <p:sldId id="272" r:id="rId4"/>
    <p:sldId id="261" r:id="rId5"/>
    <p:sldId id="262" r:id="rId6"/>
    <p:sldId id="263" r:id="rId7"/>
    <p:sldId id="264" r:id="rId8"/>
    <p:sldId id="266" r:id="rId9"/>
    <p:sldId id="267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5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27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5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91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94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90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97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764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2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51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04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4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666444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590465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5300" b="1" dirty="0" smtClean="0"/>
              <a:t>Индустриальные технологии</a:t>
            </a:r>
            <a:br>
              <a:rPr lang="ru-RU" sz="5300" b="1" dirty="0" smtClean="0"/>
            </a:br>
            <a:r>
              <a:rPr lang="ru-RU" sz="5300" b="1" dirty="0" smtClean="0"/>
              <a:t> 6 класс</a:t>
            </a:r>
            <a:r>
              <a:rPr lang="ru-RU" sz="5300" b="1" dirty="0"/>
              <a:t/>
            </a:r>
            <a:br>
              <a:rPr lang="ru-RU" sz="5300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300" b="1" dirty="0" err="1" smtClean="0"/>
              <a:t>Королькевич</a:t>
            </a: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b="1" dirty="0" smtClean="0"/>
              <a:t> Евгения</a:t>
            </a:r>
            <a:br>
              <a:rPr lang="ru-RU" sz="5300" b="1" dirty="0" smtClean="0"/>
            </a:br>
            <a:r>
              <a:rPr lang="ru-RU" sz="5300" b="1" dirty="0" smtClean="0"/>
              <a:t>Александровна</a:t>
            </a:r>
            <a:br>
              <a:rPr lang="ru-RU" sz="5300" b="1" dirty="0" smtClean="0"/>
            </a:br>
            <a:r>
              <a:rPr lang="ru-RU" sz="3600" b="1" dirty="0" smtClean="0"/>
              <a:t>МОУ СШ №6</a:t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343080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Картины из опилок</a:t>
            </a:r>
            <a:endParaRPr lang="ru-RU" dirty="0"/>
          </a:p>
        </p:txBody>
      </p:sp>
      <p:pic>
        <p:nvPicPr>
          <p:cNvPr id="5122" name="Picture 2" descr="C:\Users\User\Desktop\neobychnye-kartiny-dlya-interera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64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newsbel.by-20.02.2018-8fwDulSbUq9HnaBYvBbFjyeRM0JchA2q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134" y="332657"/>
            <a:ext cx="2508970" cy="197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User\Desktop\3108_Material-coarse-solids-wood-chi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90715"/>
            <a:ext cx="2241585" cy="217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User\Desktop\birds-2469346_1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321" y="2690715"/>
            <a:ext cx="2525651" cy="217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User\Desktop\1395393465_847424_20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83" y="332656"/>
            <a:ext cx="2513225" cy="197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537478" y="1528916"/>
            <a:ext cx="4026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,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49682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169966"/>
            <a:ext cx="8094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ЛЕС РУБЯТ, ЩЕПКИ ЛЕТЯТ.</a:t>
            </a:r>
            <a:endParaRPr lang="ru-RU" sz="5400" b="1" dirty="0"/>
          </a:p>
        </p:txBody>
      </p:sp>
      <p:pic>
        <p:nvPicPr>
          <p:cNvPr id="10" name="Picture 2" descr="C:\Users\User\Desktop\newsbel.by-20.02.2018-8fwDulSbUq9HnaBYvBbFjyeRM0JchA2q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134" y="332657"/>
            <a:ext cx="2508970" cy="197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esktop\3108_Material-coarse-solids-wood-chi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90715"/>
            <a:ext cx="2241585" cy="217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User\Desktop\birds-2469346_1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321" y="2690715"/>
            <a:ext cx="2525651" cy="217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1395393465_847424_20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83" y="332656"/>
            <a:ext cx="2513225" cy="197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537478" y="1528916"/>
            <a:ext cx="4026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,</a:t>
            </a:r>
            <a:endParaRPr lang="ru-RU" sz="6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769822" y="4049196"/>
            <a:ext cx="4106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.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43442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666444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3600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6000" b="1" dirty="0"/>
              <a:t>Художественная обработка древесины:  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«</a:t>
            </a:r>
            <a:r>
              <a:rPr lang="ru-RU" sz="6000" b="1" dirty="0"/>
              <a:t>Изделия из отходов деревообработки»</a:t>
            </a:r>
          </a:p>
        </p:txBody>
      </p:sp>
    </p:spTree>
    <p:extLst>
      <p:ext uri="{BB962C8B-B14F-4D97-AF65-F5344CB8AC3E}">
        <p14:creationId xmlns:p14="http://schemas.microsoft.com/office/powerpoint/2010/main" val="25888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User\Desktop\666444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832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Отходы деревообрабатывающей промышленности</a:t>
            </a:r>
            <a:endParaRPr lang="ru-RU" sz="4000" b="1" dirty="0"/>
          </a:p>
        </p:txBody>
      </p:sp>
      <p:pic>
        <p:nvPicPr>
          <p:cNvPr id="1026" name="Picture 2" descr="C:\Users\User\Desktop\PC121788-1024x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84" y="2469399"/>
            <a:ext cx="1561392" cy="112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7652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84" y="1196752"/>
            <a:ext cx="159252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393769_gallery.world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15" y="3789040"/>
            <a:ext cx="159252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9792" y="1196752"/>
            <a:ext cx="18277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опилки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4510" y="2577098"/>
            <a:ext cx="1371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щепа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3873242"/>
            <a:ext cx="12338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кора</a:t>
            </a:r>
            <a:endParaRPr lang="ru-RU" sz="4000" b="1" dirty="0"/>
          </a:p>
        </p:txBody>
      </p:sp>
      <p:pic>
        <p:nvPicPr>
          <p:cNvPr id="10" name="Picture 2" descr="C:\Users\User\Desktop\CcPXKaXWSII-1024x5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28" y="5157192"/>
            <a:ext cx="160074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5291916"/>
            <a:ext cx="15464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корни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069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666444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Изделия из отходов </a:t>
            </a:r>
            <a:r>
              <a:rPr lang="ru-RU" sz="3600" b="1" dirty="0"/>
              <a:t>деревообрабатывающей промышленности</a:t>
            </a:r>
            <a:endParaRPr lang="ru-RU" sz="3600" dirty="0"/>
          </a:p>
        </p:txBody>
      </p:sp>
      <p:pic>
        <p:nvPicPr>
          <p:cNvPr id="1027" name="Picture 3" descr="C:\Users\User\Desktop\Ld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1"/>
            <a:ext cx="3109742" cy="16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54634" y="2132856"/>
            <a:ext cx="38760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В строительстве:</a:t>
            </a:r>
            <a:endParaRPr lang="ru-RU" sz="1600" b="1" dirty="0"/>
          </a:p>
        </p:txBody>
      </p:sp>
      <p:pic>
        <p:nvPicPr>
          <p:cNvPr id="1028" name="Picture 4" descr="C:\Users\User\Desktop\444436239_w640_h640_orgalit-dvp-1220h2140h25m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6" y="4509119"/>
            <a:ext cx="3111670" cy="191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08297" y="4509120"/>
            <a:ext cx="29760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ДВП</a:t>
            </a:r>
          </a:p>
          <a:p>
            <a:r>
              <a:rPr lang="ru-RU" sz="1600" i="1" dirty="0" smtClean="0"/>
              <a:t>(</a:t>
            </a:r>
            <a:r>
              <a:rPr lang="ru-RU" sz="1600" i="1" dirty="0"/>
              <a:t>древесноволокнистые плиты)</a:t>
            </a:r>
            <a:endParaRPr lang="ru-RU" sz="1600" b="1" dirty="0"/>
          </a:p>
          <a:p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92230" y="2924944"/>
            <a:ext cx="29608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ДСП</a:t>
            </a:r>
          </a:p>
          <a:p>
            <a:r>
              <a:rPr lang="ru-RU" sz="1600" i="1" dirty="0" smtClean="0"/>
              <a:t>(древесностружечные плиты)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1470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666444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Применение отходов</a:t>
            </a:r>
            <a:endParaRPr lang="ru-RU" sz="4800" b="1" dirty="0"/>
          </a:p>
        </p:txBody>
      </p:sp>
      <p:pic>
        <p:nvPicPr>
          <p:cNvPr id="3076" name="Picture 4" descr="C:\Users\User\Desktop\udobrenie-opilki-dlya-ogoroda-1-7634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07621"/>
            <a:ext cx="2714602" cy="142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2004-76183-wood-chippings-used-to-produce-sundiesel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1340768"/>
            <a:ext cx="2700808" cy="149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93995" y="1484784"/>
            <a:ext cx="52504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В химической промышленности</a:t>
            </a:r>
          </a:p>
          <a:p>
            <a:pPr algn="ctr"/>
            <a:r>
              <a:rPr lang="ru-RU" sz="1600" b="1" dirty="0" smtClean="0"/>
              <a:t>Производство этанола, скипидара, химических волокон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52328" y="296733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В </a:t>
            </a:r>
            <a:r>
              <a:rPr lang="ru-RU" sz="2800" b="1" dirty="0" smtClean="0"/>
              <a:t>сельском хозяйстве</a:t>
            </a:r>
            <a:endParaRPr lang="ru-RU" sz="2800" b="1" dirty="0"/>
          </a:p>
          <a:p>
            <a:pPr algn="ctr"/>
            <a:r>
              <a:rPr lang="ru-RU" sz="1600" b="1" dirty="0" smtClean="0"/>
              <a:t>В качестве подстилки животным, добавки к корму, в качестве удобрения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96344" y="48912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В </a:t>
            </a:r>
            <a:r>
              <a:rPr lang="ru-RU" sz="2800" b="1" dirty="0" smtClean="0"/>
              <a:t>целлюлозно-бумажной промышленности</a:t>
            </a:r>
            <a:endParaRPr lang="ru-RU" sz="2800" b="1" dirty="0"/>
          </a:p>
          <a:p>
            <a:pPr algn="ctr"/>
            <a:r>
              <a:rPr lang="ru-RU" sz="1600" b="1" dirty="0" smtClean="0"/>
              <a:t>Изготовление целлюлозы, бумаги, картона</a:t>
            </a:r>
            <a:endParaRPr lang="ru-RU" sz="1600" b="1" dirty="0"/>
          </a:p>
        </p:txBody>
      </p:sp>
      <p:pic>
        <p:nvPicPr>
          <p:cNvPr id="3078" name="Picture 6" descr="C:\Users\User\Desktop\PulpPap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76248"/>
            <a:ext cx="2700808" cy="159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26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User\Desktop\666444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Художественные изделия </a:t>
            </a:r>
            <a:br>
              <a:rPr lang="ru-RU" b="1" dirty="0" smtClean="0"/>
            </a:br>
            <a:r>
              <a:rPr lang="ru-RU" b="1" dirty="0" smtClean="0"/>
              <a:t>из отходов деревообрабатывающей промышленности</a:t>
            </a:r>
            <a:endParaRPr lang="ru-RU" b="1" dirty="0"/>
          </a:p>
        </p:txBody>
      </p:sp>
      <p:pic>
        <p:nvPicPr>
          <p:cNvPr id="4098" name="Picture 2" descr="C:\Users\User\Desktop\dd771d2fc661157f61dafd5ffe8576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87622"/>
            <a:ext cx="2634319" cy="154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42088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Изготовление изделий из бересты</a:t>
            </a:r>
            <a:endParaRPr lang="ru-RU" sz="2800" b="1" dirty="0"/>
          </a:p>
        </p:txBody>
      </p:sp>
      <p:pic>
        <p:nvPicPr>
          <p:cNvPr id="4099" name="Picture 3" descr="C:\Users\User\Desktop\наброски для урока\14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2430016" cy="18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07304" y="3933056"/>
            <a:ext cx="52650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Изготовление </a:t>
            </a:r>
            <a:r>
              <a:rPr lang="ru-RU" sz="2800" b="1" dirty="0" smtClean="0"/>
              <a:t>мебели из корней</a:t>
            </a:r>
          </a:p>
          <a:p>
            <a:pPr algn="ctr"/>
            <a:r>
              <a:rPr lang="ru-RU" sz="2800" b="1" dirty="0" smtClean="0"/>
              <a:t> и сучьев</a:t>
            </a:r>
            <a:endParaRPr lang="ru-RU" sz="2800" b="1" dirty="0"/>
          </a:p>
        </p:txBody>
      </p:sp>
      <p:pic>
        <p:nvPicPr>
          <p:cNvPr id="4100" name="Picture 4" descr="C:\Users\User\Desktop\5ab9a63ada6eaa07110783a6dcba1aa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13177"/>
            <a:ext cx="2490303" cy="163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544522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Изготовление </a:t>
            </a:r>
            <a:r>
              <a:rPr lang="ru-RU" sz="2800" b="1" dirty="0" smtClean="0"/>
              <a:t>скульптуры </a:t>
            </a:r>
            <a:r>
              <a:rPr lang="ru-RU" sz="2800" b="1" dirty="0"/>
              <a:t>из корней</a:t>
            </a:r>
          </a:p>
          <a:p>
            <a:pPr algn="ctr"/>
            <a:r>
              <a:rPr lang="ru-RU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36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Картины из опилок</a:t>
            </a:r>
            <a:endParaRPr lang="ru-RU" dirty="0"/>
          </a:p>
        </p:txBody>
      </p:sp>
      <p:pic>
        <p:nvPicPr>
          <p:cNvPr id="5" name="Picture 2" descr="C:\Users\User\Desktop\2491215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400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745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548</TotalTime>
  <Words>98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Индустриальные технологии  6 класс  Королькевич  Евгения Александровна МОУ СШ №6  </vt:lpstr>
      <vt:lpstr>Презентация PowerPoint</vt:lpstr>
      <vt:lpstr>Презентация PowerPoint</vt:lpstr>
      <vt:lpstr>Художественная обработка древесины:   «Изделия из отходов деревообработки»</vt:lpstr>
      <vt:lpstr>Отходы деревообрабатывающей промышленности</vt:lpstr>
      <vt:lpstr>Изделия из отходов деревообрабатывающей промышленности</vt:lpstr>
      <vt:lpstr>Применение отходов</vt:lpstr>
      <vt:lpstr>Художественные изделия  из отходов деревообрабатывающей промышленности</vt:lpstr>
      <vt:lpstr>Картины из опилок</vt:lpstr>
      <vt:lpstr>Картины из опилок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 6 класс   Королькевич  Евгения Александровна МОУ СШ №6</dc:title>
  <dc:creator>User</dc:creator>
  <cp:lastModifiedBy>User</cp:lastModifiedBy>
  <cp:revision>27</cp:revision>
  <dcterms:created xsi:type="dcterms:W3CDTF">2019-11-13T17:54:44Z</dcterms:created>
  <dcterms:modified xsi:type="dcterms:W3CDTF">2019-11-18T17:56:30Z</dcterms:modified>
</cp:coreProperties>
</file>