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Бытовые осветительные приборы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технологии МОУ СШ №6</a:t>
            </a:r>
          </a:p>
          <a:p>
            <a:r>
              <a:rPr lang="ru-RU" dirty="0" err="1" smtClean="0"/>
              <a:t>Королькевич</a:t>
            </a:r>
            <a:r>
              <a:rPr lang="ru-RU" dirty="0" smtClean="0"/>
              <a:t> Е.А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03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Осветительные приборы</a:t>
            </a:r>
            <a:endParaRPr lang="ru-RU" dirty="0"/>
          </a:p>
        </p:txBody>
      </p:sp>
      <p:pic>
        <p:nvPicPr>
          <p:cNvPr id="2050" name="Picture 2" descr="C:\Users\User\Desktop\СВ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5220"/>
            <a:ext cx="795846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1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/>
              <a:t>ЛАМПЫ НАКАЛИВАНИЯ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24036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 Стеклянная колба</a:t>
            </a:r>
          </a:p>
          <a:p>
            <a:r>
              <a:rPr lang="ru-RU" dirty="0"/>
              <a:t>2. Нить накала</a:t>
            </a:r>
          </a:p>
          <a:p>
            <a:r>
              <a:rPr lang="ru-RU" dirty="0"/>
              <a:t>3. Крючки</a:t>
            </a:r>
          </a:p>
          <a:p>
            <a:r>
              <a:rPr lang="ru-RU" dirty="0"/>
              <a:t>4. </a:t>
            </a:r>
            <a:r>
              <a:rPr lang="ru-RU" dirty="0" err="1"/>
              <a:t>Штабик</a:t>
            </a:r>
            <a:endParaRPr lang="ru-RU" dirty="0"/>
          </a:p>
          <a:p>
            <a:r>
              <a:rPr lang="ru-RU" dirty="0"/>
              <a:t>5. Электроды</a:t>
            </a:r>
          </a:p>
          <a:p>
            <a:r>
              <a:rPr lang="ru-RU" dirty="0"/>
              <a:t>6. Лопатка</a:t>
            </a:r>
          </a:p>
          <a:p>
            <a:r>
              <a:rPr lang="ru-RU" dirty="0"/>
              <a:t>7. Цоколь</a:t>
            </a:r>
          </a:p>
          <a:p>
            <a:r>
              <a:rPr lang="ru-RU" dirty="0"/>
              <a:t>8. Изолятор</a:t>
            </a:r>
          </a:p>
          <a:p>
            <a:r>
              <a:rPr lang="ru-RU" dirty="0"/>
              <a:t>9. Центральный контакт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2862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19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Люминесцентные лампы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08" y="2204864"/>
            <a:ext cx="28765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User\Desktop\bc456b9e12482090c1679052fb6cd94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20" y="4132188"/>
            <a:ext cx="3641403" cy="181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37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Энергосберегающие лампы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5718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381760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54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Светодиодные лампы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828006"/>
            <a:ext cx="28575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81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Газоразрядные лампы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18573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2828836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Газоразря́дная</a:t>
            </a:r>
            <a:r>
              <a:rPr lang="ru-RU" dirty="0"/>
              <a:t> </a:t>
            </a:r>
            <a:r>
              <a:rPr lang="ru-RU" b="1" dirty="0" err="1"/>
              <a:t>ла́мпа</a:t>
            </a:r>
            <a:r>
              <a:rPr lang="ru-RU" dirty="0"/>
              <a:t> — источник света, излучающий энергию в видимом диапазоне. Физическая основа — электрический разряд в газах.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92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Галогеновые лампы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3907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274838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Галоге́нная</a:t>
            </a:r>
            <a:r>
              <a:rPr lang="ru-RU" dirty="0"/>
              <a:t> (</a:t>
            </a:r>
            <a:r>
              <a:rPr lang="ru-RU" b="1" dirty="0" err="1"/>
              <a:t>галоге́новая</a:t>
            </a:r>
            <a:r>
              <a:rPr lang="ru-RU" dirty="0"/>
              <a:t>) </a:t>
            </a:r>
            <a:r>
              <a:rPr lang="ru-RU" b="1" dirty="0" err="1"/>
              <a:t>ла́мпа</a:t>
            </a:r>
            <a:r>
              <a:rPr lang="ru-RU" dirty="0"/>
              <a:t> — </a:t>
            </a:r>
            <a:r>
              <a:rPr lang="ru-RU" b="1" dirty="0"/>
              <a:t>лампа</a:t>
            </a:r>
            <a:r>
              <a:rPr lang="ru-RU" dirty="0"/>
              <a:t> накаливания, в баллон которой добавлен буферный газ: пары </a:t>
            </a:r>
            <a:r>
              <a:rPr lang="ru-RU" b="1" dirty="0"/>
              <a:t>галогенов</a:t>
            </a:r>
            <a:r>
              <a:rPr lang="ru-RU" dirty="0"/>
              <a:t> (брома или </a:t>
            </a:r>
            <a:r>
              <a:rPr lang="ru-RU" dirty="0" err="1"/>
              <a:t>иода</a:t>
            </a:r>
            <a:r>
              <a:rPr lang="ru-RU" dirty="0"/>
              <a:t>). Буферный газ повышает срок службы </a:t>
            </a:r>
            <a:r>
              <a:rPr lang="ru-RU" b="1" dirty="0"/>
              <a:t>лампы</a:t>
            </a:r>
            <a:r>
              <a:rPr lang="ru-RU" dirty="0"/>
              <a:t> до 2000-4000 часов и позволяет повысить температуру спирали.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1049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</TotalTime>
  <Words>57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Бытовые осветительные приборы</vt:lpstr>
      <vt:lpstr>Осветительные приборы</vt:lpstr>
      <vt:lpstr>ЛАМПЫ НАКАЛИВАНИЯ</vt:lpstr>
      <vt:lpstr>Люминесцентные лампы</vt:lpstr>
      <vt:lpstr>Энергосберегающие лампы</vt:lpstr>
      <vt:lpstr>Светодиодные лампы</vt:lpstr>
      <vt:lpstr>Газоразрядные лампы</vt:lpstr>
      <vt:lpstr>Галогеновые лампы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Бытовые осветительные приборы</dc:title>
  <dc:creator>User</dc:creator>
  <cp:lastModifiedBy>User</cp:lastModifiedBy>
  <cp:revision>2</cp:revision>
  <dcterms:created xsi:type="dcterms:W3CDTF">2020-11-05T18:19:24Z</dcterms:created>
  <dcterms:modified xsi:type="dcterms:W3CDTF">2020-11-05T18:34:05Z</dcterms:modified>
</cp:coreProperties>
</file>